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0" r:id="rId1"/>
    <p:sldMasterId id="2147483843" r:id="rId2"/>
    <p:sldMasterId id="2147483863" r:id="rId3"/>
    <p:sldMasterId id="2147483878" r:id="rId4"/>
    <p:sldMasterId id="2147483890" r:id="rId5"/>
  </p:sldMasterIdLst>
  <p:notesMasterIdLst>
    <p:notesMasterId r:id="rId22"/>
  </p:notesMasterIdLst>
  <p:handoutMasterIdLst>
    <p:handoutMasterId r:id="rId23"/>
  </p:handoutMasterIdLst>
  <p:sldIdLst>
    <p:sldId id="390" r:id="rId6"/>
    <p:sldId id="391" r:id="rId7"/>
    <p:sldId id="392" r:id="rId8"/>
    <p:sldId id="393" r:id="rId9"/>
    <p:sldId id="394" r:id="rId10"/>
    <p:sldId id="396" r:id="rId11"/>
    <p:sldId id="397" r:id="rId12"/>
    <p:sldId id="398" r:id="rId13"/>
    <p:sldId id="399" r:id="rId14"/>
    <p:sldId id="400" r:id="rId15"/>
    <p:sldId id="401" r:id="rId16"/>
    <p:sldId id="402" r:id="rId17"/>
    <p:sldId id="406" r:id="rId18"/>
    <p:sldId id="405" r:id="rId19"/>
    <p:sldId id="403" r:id="rId20"/>
    <p:sldId id="404" r:id="rId21"/>
  </p:sldIdLst>
  <p:sldSz cx="9144000" cy="5143500" type="screen16x9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2" userDrawn="1">
          <p15:clr>
            <a:srgbClr val="A4A3A4"/>
          </p15:clr>
        </p15:guide>
        <p15:guide id="2">
          <p15:clr>
            <a:srgbClr val="A4A3A4"/>
          </p15:clr>
        </p15:guide>
        <p15:guide id="3" pos="5760" userDrawn="1">
          <p15:clr>
            <a:srgbClr val="A4A3A4"/>
          </p15:clr>
        </p15:guide>
        <p15:guide id="4" orient="horz" pos="5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173">
          <p15:clr>
            <a:srgbClr val="A4A3A4"/>
          </p15:clr>
        </p15:guide>
        <p15:guide id="4" pos="414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leen Watson" initials="KW" lastIdx="1" clrIdx="0">
    <p:extLst/>
  </p:cmAuthor>
  <p:cmAuthor id="2" name="Kathleen Watson" initials="KW [2]" lastIdx="1" clrIdx="1">
    <p:extLst/>
  </p:cmAuthor>
  <p:cmAuthor id="3" name="Kathleen Watson" initials="KW [3]" lastIdx="1" clrIdx="2">
    <p:extLst/>
  </p:cmAuthor>
  <p:cmAuthor id="4" name="Kathleen Watson" initials="KW [4]" lastIdx="1" clrIdx="3">
    <p:extLst/>
  </p:cmAuthor>
  <p:cmAuthor id="5" name="Kathleen Watson" initials="KW [5]" lastIdx="1" clrIdx="4">
    <p:extLst/>
  </p:cmAuthor>
  <p:cmAuthor id="6" name="Kathleen Watson" initials="KW [6]" lastIdx="1" clrIdx="5">
    <p:extLst/>
  </p:cmAuthor>
  <p:cmAuthor id="7" name="Kathleen Watson" initials="KW [7]" lastIdx="1" clrIdx="6">
    <p:extLst/>
  </p:cmAuthor>
  <p:cmAuthor id="8" name="Kathleen Watson" initials="KW [8]" lastIdx="1" clrIdx="7">
    <p:extLst/>
  </p:cmAuthor>
  <p:cmAuthor id="9" name="Kathleen Watson" initials="KW [9]" lastIdx="1" clrIdx="8">
    <p:extLst/>
  </p:cmAuthor>
  <p:cmAuthor id="10" name="Kathleen Watson" initials="KW [10]" lastIdx="1" clrIdx="9">
    <p:extLst/>
  </p:cmAuthor>
  <p:cmAuthor id="11" name="Kathleen Watson" initials="KW [11]" lastIdx="1" clrIdx="10">
    <p:extLst/>
  </p:cmAuthor>
  <p:cmAuthor id="12" name="Kathleen Watson" initials="KW [12]" lastIdx="1" clrIdx="11">
    <p:extLst/>
  </p:cmAuthor>
  <p:cmAuthor id="13" name="Jeff San Miguel" initials="JSM" lastIdx="1" clrIdx="12">
    <p:extLst/>
  </p:cmAuthor>
  <p:cmAuthor id="14" name="Jeff San Miguel" initials="JSM [2]" lastIdx="1" clrIdx="13">
    <p:extLst/>
  </p:cmAuthor>
  <p:cmAuthor id="15" name="Jeff San Miguel" initials="JSM [3]" lastIdx="1" clrIdx="14">
    <p:extLst/>
  </p:cmAuthor>
  <p:cmAuthor id="16" name="Jeff San Miguel" initials="JSM [4]" lastIdx="1" clrIdx="15">
    <p:extLst/>
  </p:cmAuthor>
  <p:cmAuthor id="17" name="Jeff San Miguel" initials="JSM [5]" lastIdx="1" clrIdx="16">
    <p:extLst/>
  </p:cmAuthor>
  <p:cmAuthor id="18" name="Jeff San Miguel" initials="JSM [6]" lastIdx="1" clrIdx="17">
    <p:extLst/>
  </p:cmAuthor>
  <p:cmAuthor id="19" name="Jeff San Miguel" initials="JSM [7]" lastIdx="1" clrIdx="18">
    <p:extLst/>
  </p:cmAuthor>
  <p:cmAuthor id="20" name="Jeff San Miguel" initials="JSM [8]" lastIdx="1" clrIdx="19">
    <p:extLst/>
  </p:cmAuthor>
  <p:cmAuthor id="21" name="Jeff San Miguel" initials="JSM [9]" lastIdx="1" clrIdx="2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135295"/>
    <a:srgbClr val="0E1628"/>
    <a:srgbClr val="000000"/>
    <a:srgbClr val="032F46"/>
    <a:srgbClr val="06252F"/>
    <a:srgbClr val="0B3F4E"/>
    <a:srgbClr val="0A2F3B"/>
    <a:srgbClr val="155E74"/>
    <a:srgbClr val="0D143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46" autoAdjust="0"/>
    <p:restoredTop sz="94129" autoAdjust="0"/>
  </p:normalViewPr>
  <p:slideViewPr>
    <p:cSldViewPr snapToGrid="0" snapToObjects="1" showGuides="1">
      <p:cViewPr varScale="1">
        <p:scale>
          <a:sx n="133" d="100"/>
          <a:sy n="133" d="100"/>
        </p:scale>
        <p:origin x="672" y="126"/>
      </p:cViewPr>
      <p:guideLst>
        <p:guide orient="horz" pos="132"/>
        <p:guide/>
        <p:guide pos="5760"/>
        <p:guide orient="horz" pos="5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 snapToObjects="1">
      <p:cViewPr varScale="1">
        <p:scale>
          <a:sx n="153" d="100"/>
          <a:sy n="153" d="100"/>
        </p:scale>
        <p:origin x="5880" y="176"/>
      </p:cViewPr>
      <p:guideLst>
        <p:guide orient="horz" pos="2880"/>
        <p:guide pos="2160"/>
        <p:guide pos="173"/>
        <p:guide pos="41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3F974-BB90-4059-9901-8147A3A63439}" type="datetimeFigureOut">
              <a:rPr lang="en-US" smtClean="0"/>
              <a:pPr/>
              <a:t>6/18/2018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5FBB6-509D-433A-BC0A-FC2E7C728B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806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84200" y="849313"/>
            <a:ext cx="5689600" cy="3200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55010" y="4236396"/>
            <a:ext cx="6414557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92625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71450" algn="l" defTabSz="914400" rtl="0" eaLnBrk="1" latinLnBrk="0" hangingPunct="1">
      <a:lnSpc>
        <a:spcPct val="95000"/>
      </a:lnSpc>
      <a:spcBef>
        <a:spcPts val="800"/>
      </a:spcBef>
      <a:spcAft>
        <a:spcPts val="600"/>
      </a:spcAft>
      <a:buClr>
        <a:schemeClr val="accent2"/>
      </a:buClr>
      <a:buFont typeface="Wingdings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39725" indent="-165100" algn="l" defTabSz="914400" rtl="0" eaLnBrk="1" latinLnBrk="0" hangingPunct="1">
      <a:lnSpc>
        <a:spcPct val="85000"/>
      </a:lnSpc>
      <a:spcBef>
        <a:spcPts val="0"/>
      </a:spcBef>
      <a:spcAft>
        <a:spcPts val="400"/>
      </a:spcAft>
      <a:buClr>
        <a:schemeClr val="tx1">
          <a:lumMod val="85000"/>
          <a:lumOff val="15000"/>
        </a:schemeClr>
      </a:buClr>
      <a:buFont typeface="HelveticaNeueLT Std" pitchFamily="34" charset="0"/>
      <a:buChar char="‐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57200" indent="-117475" algn="l" defTabSz="914400" rtl="0" eaLnBrk="1" latinLnBrk="0" hangingPunct="1">
      <a:lnSpc>
        <a:spcPct val="85000"/>
      </a:lnSpc>
      <a:spcBef>
        <a:spcPts val="0"/>
      </a:spcBef>
      <a:spcAft>
        <a:spcPts val="400"/>
      </a:spcAft>
      <a:buClr>
        <a:schemeClr val="tx1">
          <a:lumMod val="85000"/>
          <a:lumOff val="15000"/>
        </a:schemeClr>
      </a:buClr>
      <a:buFont typeface="HelveticaNeueLT Std" pitchFamily="34" charset="0"/>
      <a:buChar char="‐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74675" indent="-117475" algn="l" defTabSz="914400" rtl="0" eaLnBrk="1" latinLnBrk="0" hangingPunct="1">
      <a:lnSpc>
        <a:spcPct val="85000"/>
      </a:lnSpc>
      <a:spcBef>
        <a:spcPts val="0"/>
      </a:spcBef>
      <a:spcAft>
        <a:spcPts val="400"/>
      </a:spcAft>
      <a:buClr>
        <a:schemeClr val="tx1">
          <a:lumMod val="85000"/>
          <a:lumOff val="15000"/>
        </a:schemeClr>
      </a:buClr>
      <a:buFont typeface="HelveticaNeueLT Std" pitchFamily="34" charset="0"/>
      <a:buChar char="‐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39775" indent="-165100" algn="l" defTabSz="914400" rtl="0" eaLnBrk="1" latinLnBrk="0" hangingPunct="1">
      <a:lnSpc>
        <a:spcPct val="85000"/>
      </a:lnSpc>
      <a:spcBef>
        <a:spcPts val="0"/>
      </a:spcBef>
      <a:spcAft>
        <a:spcPts val="400"/>
      </a:spcAft>
      <a:buClr>
        <a:schemeClr val="tx1">
          <a:lumMod val="85000"/>
          <a:lumOff val="15000"/>
        </a:schemeClr>
      </a:buClr>
      <a:buFont typeface="HelveticaNeueLT Std" pitchFamily="34" charset="0"/>
      <a:buChar char="‐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9388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84200" y="849313"/>
            <a:ext cx="5689600" cy="3200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Pentaho platform provides a single consistent experience across data engineering, data preparation and analytics.</a:t>
            </a:r>
          </a:p>
          <a:p>
            <a:r>
              <a:rPr lang="en-US" dirty="0">
                <a:solidFill>
                  <a:srgbClr val="FF0000"/>
                </a:solidFill>
              </a:rPr>
              <a:t>Along with visualization and analytics at every step in the pipeline</a:t>
            </a:r>
          </a:p>
          <a:p>
            <a:r>
              <a:rPr lang="en-US" dirty="0">
                <a:solidFill>
                  <a:srgbClr val="FF0000"/>
                </a:solidFill>
              </a:rPr>
              <a:t>Along with centralized management activities across the pipeline as shown in the bottom boxes.</a:t>
            </a:r>
          </a:p>
        </p:txBody>
      </p:sp>
    </p:spTree>
    <p:extLst>
      <p:ext uri="{BB962C8B-B14F-4D97-AF65-F5344CB8AC3E}">
        <p14:creationId xmlns:p14="http://schemas.microsoft.com/office/powerpoint/2010/main" val="3215570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4431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84200" y="849313"/>
            <a:ext cx="5689600" cy="3200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82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84200" y="849313"/>
            <a:ext cx="5689600" cy="3200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These are the data sources that would be useful to tackling this issue however we will focus on the sensors in this workshop</a:t>
            </a:r>
          </a:p>
        </p:txBody>
      </p:sp>
    </p:spTree>
    <p:extLst>
      <p:ext uri="{BB962C8B-B14F-4D97-AF65-F5344CB8AC3E}">
        <p14:creationId xmlns:p14="http://schemas.microsoft.com/office/powerpoint/2010/main" val="3208664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863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80% of a data scientist time is spent on preparing data and engineering features</a:t>
            </a:r>
          </a:p>
          <a:p>
            <a:r>
              <a:rPr lang="en-GB" dirty="0"/>
              <a:t>PDI can make improve time to get data, train, tune and test and operationalise models</a:t>
            </a:r>
          </a:p>
        </p:txBody>
      </p:sp>
    </p:spTree>
    <p:extLst>
      <p:ext uri="{BB962C8B-B14F-4D97-AF65-F5344CB8AC3E}">
        <p14:creationId xmlns:p14="http://schemas.microsoft.com/office/powerpoint/2010/main" val="3601256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+ Tex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9184" y="100584"/>
            <a:ext cx="8476488" cy="749808"/>
          </a:xfrm>
        </p:spPr>
        <p:txBody>
          <a:bodyPr/>
          <a:lstStyle/>
          <a:p>
            <a:r>
              <a:rPr lang="en-US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9184" y="969264"/>
            <a:ext cx="8476488" cy="352044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8016" y="4901184"/>
            <a:ext cx="201168" cy="118872"/>
          </a:xfrm>
          <a:prstGeom prst="rect">
            <a:avLst/>
          </a:prstGeom>
        </p:spPr>
        <p:txBody>
          <a:bodyPr/>
          <a:lstStyle/>
          <a:p>
            <a:fld id="{8DD12CE4-ABFD-FE4C-935E-612D8D3FA76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4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cial 20min Pitch B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e-photo-slide-no-swir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 descr="pentaho-HGC-logo-whit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54671" y="4795023"/>
            <a:ext cx="941912" cy="240854"/>
          </a:xfrm>
          <a:prstGeom prst="rect">
            <a:avLst/>
          </a:prstGeom>
        </p:spPr>
      </p:pic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163265" y="1187965"/>
            <a:ext cx="1488602" cy="1484295"/>
          </a:xfrm>
          <a:prstGeom prst="ellipse">
            <a:avLst/>
          </a:prstGeom>
          <a:ln w="3175">
            <a:solidFill>
              <a:schemeClr val="accent2"/>
            </a:solidFill>
          </a:ln>
          <a:effectLst>
            <a:outerShdw blurRad="63500" dist="12700" sx="105000" sy="105000" algn="ctr" rotWithShape="0">
              <a:prstClr val="black">
                <a:alpha val="72000"/>
              </a:prstClr>
            </a:outerShdw>
          </a:effectLst>
        </p:spPr>
        <p:txBody>
          <a:bodyPr/>
          <a:lstStyle>
            <a:lvl1pPr marL="0" indent="0" algn="ctr">
              <a:buFontTx/>
              <a:buNone/>
              <a:defRPr sz="15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689477" y="2946465"/>
            <a:ext cx="3092980" cy="913760"/>
          </a:xfrm>
        </p:spPr>
        <p:txBody>
          <a:bodyPr/>
          <a:lstStyle>
            <a:lvl1pPr marL="4763" indent="0" algn="ctr"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sz="1800">
                <a:solidFill>
                  <a:schemeClr val="bg1"/>
                </a:solidFill>
              </a:defRPr>
            </a:lvl1pPr>
            <a:lvl2pPr marL="4763" indent="0" algn="ctr">
              <a:buFontTx/>
              <a:buNone/>
              <a:tabLst/>
              <a:defRPr sz="1800">
                <a:solidFill>
                  <a:schemeClr val="bg1"/>
                </a:solidFill>
              </a:defRPr>
            </a:lvl2pPr>
            <a:lvl3pPr marL="4763" indent="0" algn="ctr">
              <a:buFontTx/>
              <a:buNone/>
              <a:tabLst/>
              <a:defRPr sz="1800">
                <a:solidFill>
                  <a:schemeClr val="bg1"/>
                </a:solidFill>
              </a:defRPr>
            </a:lvl3pPr>
            <a:lvl4pPr marL="4763" indent="0" algn="ctr">
              <a:buFontTx/>
              <a:buNone/>
              <a:tabLst/>
              <a:defRPr sz="1800">
                <a:solidFill>
                  <a:schemeClr val="bg1"/>
                </a:solidFill>
              </a:defRPr>
            </a:lvl4pPr>
            <a:lvl5pPr marL="4763" indent="0" algn="ctr">
              <a:buFontTx/>
              <a:buNone/>
              <a:tabLst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enter Name &amp;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361076" y="2946465"/>
            <a:ext cx="3092980" cy="913760"/>
          </a:xfrm>
        </p:spPr>
        <p:txBody>
          <a:bodyPr/>
          <a:lstStyle>
            <a:lvl1pPr marL="4763" indent="0" algn="ctr"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sz="1800" baseline="0">
                <a:solidFill>
                  <a:schemeClr val="bg1"/>
                </a:solidFill>
              </a:defRPr>
            </a:lvl1pPr>
            <a:lvl2pPr marL="4763" indent="0" algn="ctr">
              <a:buFontTx/>
              <a:buNone/>
              <a:tabLst/>
              <a:defRPr sz="1800">
                <a:solidFill>
                  <a:schemeClr val="bg1"/>
                </a:solidFill>
              </a:defRPr>
            </a:lvl2pPr>
            <a:lvl3pPr marL="4763" indent="0" algn="ctr">
              <a:buFontTx/>
              <a:buNone/>
              <a:tabLst/>
              <a:defRPr sz="1800">
                <a:solidFill>
                  <a:schemeClr val="bg1"/>
                </a:solidFill>
              </a:defRPr>
            </a:lvl3pPr>
            <a:lvl4pPr marL="4763" indent="0" algn="ctr">
              <a:buFontTx/>
              <a:buNone/>
              <a:tabLst/>
              <a:defRPr sz="1800">
                <a:solidFill>
                  <a:schemeClr val="bg1"/>
                </a:solidFill>
              </a:defRPr>
            </a:lvl4pPr>
            <a:lvl5pPr marL="4763" indent="0" algn="ctr">
              <a:buFontTx/>
              <a:buNone/>
              <a:tabLst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enter Name &amp; 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491666" y="1187965"/>
            <a:ext cx="1488602" cy="1484295"/>
          </a:xfrm>
          <a:prstGeom prst="ellipse">
            <a:avLst/>
          </a:prstGeom>
          <a:ln w="3175">
            <a:solidFill>
              <a:schemeClr val="accent2"/>
            </a:solidFill>
          </a:ln>
          <a:effectLst>
            <a:outerShdw blurRad="63500" dist="12700" sx="105000" sy="105000" algn="ctr" rotWithShape="0">
              <a:prstClr val="black">
                <a:alpha val="72000"/>
              </a:prstClr>
            </a:outerShdw>
          </a:effectLst>
        </p:spPr>
        <p:txBody>
          <a:bodyPr/>
          <a:lstStyle>
            <a:lvl1pPr marL="0" indent="0" algn="ctr">
              <a:buFontTx/>
              <a:buNone/>
              <a:defRPr sz="15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8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9152831" cy="5143500"/>
          </a:xfrm>
          <a:prstGeom prst="rect">
            <a:avLst/>
          </a:prstGeom>
        </p:spPr>
      </p:pic>
      <p:sp>
        <p:nvSpPr>
          <p:cNvPr id="37" name="Rectangle 36"/>
          <p:cNvSpPr/>
          <p:nvPr userDrawn="1"/>
        </p:nvSpPr>
        <p:spPr>
          <a:xfrm>
            <a:off x="0" y="2069718"/>
            <a:ext cx="9152831" cy="307378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5000"/>
                </a:srgbClr>
              </a:gs>
              <a:gs pos="100000">
                <a:srgbClr val="000000">
                  <a:alpha val="2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5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7734" y="3170478"/>
            <a:ext cx="7653702" cy="646331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charset="2"/>
              <a:buNone/>
              <a:tabLst/>
              <a:defRPr sz="18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placeholder</a:t>
            </a:r>
          </a:p>
          <a:p>
            <a:r>
              <a:rPr lang="en-US" dirty="0"/>
              <a:t>Subtitle placeholder</a:t>
            </a:r>
          </a:p>
        </p:txBody>
      </p:sp>
      <p:sp>
        <p:nvSpPr>
          <p:cNvPr id="57" name="Title 1"/>
          <p:cNvSpPr>
            <a:spLocks noGrp="1"/>
          </p:cNvSpPr>
          <p:nvPr>
            <p:ph type="ctrTitle" hasCustomPrompt="1"/>
          </p:nvPr>
        </p:nvSpPr>
        <p:spPr>
          <a:xfrm>
            <a:off x="807734" y="2296200"/>
            <a:ext cx="7653702" cy="880980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2800" b="1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2 Line Hitachi Title Slide Placeholder </a:t>
            </a:r>
            <a:br>
              <a:rPr lang="en-US" dirty="0"/>
            </a:br>
            <a:r>
              <a:rPr lang="en-US" dirty="0"/>
              <a:t>2 Line Hitachi Title Slide Placeholder</a:t>
            </a:r>
          </a:p>
        </p:txBody>
      </p:sp>
      <p:sp>
        <p:nvSpPr>
          <p:cNvPr id="5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07733" y="4068884"/>
            <a:ext cx="5221816" cy="307777"/>
          </a:xfrm>
          <a:ln>
            <a:noFill/>
          </a:ln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400" b="1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807733" y="4298226"/>
            <a:ext cx="5221816" cy="461665"/>
          </a:xfrm>
          <a:ln>
            <a:noFill/>
          </a:ln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 dirty="0"/>
              <a:t>Title/Department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1611" y="491545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smtClean="0">
                <a:solidFill>
                  <a:prstClr val="white">
                    <a:alpha val="50000"/>
                  </a:prstClr>
                </a:solidFill>
                <a:latin typeface="Arial"/>
              </a:rPr>
              <a:pPr/>
              <a:t>‹#›</a:t>
            </a:fld>
            <a:endParaRPr lang="en-US" sz="800" dirty="0">
              <a:solidFill>
                <a:prstClr val="white">
                  <a:alpha val="50000"/>
                </a:prstClr>
              </a:solidFill>
              <a:latin typeface="Arial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-1" y="0"/>
            <a:ext cx="9152831" cy="1487714"/>
          </a:xfrm>
          <a:prstGeom prst="rect">
            <a:avLst/>
          </a:prstGeom>
          <a:gradFill flip="none" rotWithShape="1">
            <a:gsLst>
              <a:gs pos="11000">
                <a:srgbClr val="0E1628">
                  <a:lumMod val="0"/>
                  <a:alpha val="72000"/>
                </a:srgbClr>
              </a:gs>
              <a:gs pos="100000">
                <a:srgbClr val="0D143C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7684916" y="225821"/>
            <a:ext cx="1247901" cy="356665"/>
            <a:chOff x="2751138" y="3262313"/>
            <a:chExt cx="4665662" cy="1333500"/>
          </a:xfrm>
          <a:solidFill>
            <a:srgbClr val="FFFFFF"/>
          </a:solidFill>
        </p:grpSpPr>
        <p:sp>
          <p:nvSpPr>
            <p:cNvPr id="40" name="Freeform 1"/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1" name="Freeform 2"/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2" name="Freeform 3"/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3" name="Freeform 4"/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4" name="Freeform 5"/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5" name="Freeform 6"/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6" name="Freeform 7"/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7" name="Freeform 8"/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8" name="Freeform 9"/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9" name="Freeform 10"/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0" name="Freeform 11"/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1" name="Freeform 12"/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2" name="Freeform 13"/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3" name="Freeform 14"/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4" name="Freeform 15"/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5" name="Freeform 16"/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9" name="Freeform 17"/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0" name="Freeform 18"/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1" name="Freeform 19"/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2" name="Freeform 20"/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3" name="Freeform 21"/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4" name="Freeform 22"/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5" name="Freeform 23"/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</p:grpSp>
      <p:sp>
        <p:nvSpPr>
          <p:cNvPr id="35" name="TextBox 34"/>
          <p:cNvSpPr txBox="1"/>
          <p:nvPr userDrawn="1"/>
        </p:nvSpPr>
        <p:spPr>
          <a:xfrm>
            <a:off x="7048957" y="4911221"/>
            <a:ext cx="20553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40000"/>
                    <a:lumOff val="60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© Hitachi, Ltd. 2017. All Rights Reserved</a:t>
            </a:r>
          </a:p>
        </p:txBody>
      </p:sp>
      <p:sp>
        <p:nvSpPr>
          <p:cNvPr id="67" name="TextBox 66"/>
          <p:cNvSpPr txBox="1"/>
          <p:nvPr userDrawn="1"/>
        </p:nvSpPr>
        <p:spPr>
          <a:xfrm>
            <a:off x="7048957" y="4911221"/>
            <a:ext cx="20553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© Hitachi, Ltd. 2017. All Rights Reserved</a:t>
            </a:r>
          </a:p>
        </p:txBody>
      </p:sp>
      <p:sp>
        <p:nvSpPr>
          <p:cNvPr id="68" name="Rectangle 67"/>
          <p:cNvSpPr/>
          <p:nvPr userDrawn="1"/>
        </p:nvSpPr>
        <p:spPr>
          <a:xfrm>
            <a:off x="264160" y="4911122"/>
            <a:ext cx="542544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rtl="0" eaLnBrk="1" latinLnBrk="0" hangingPunct="1">
              <a:lnSpc>
                <a:spcPct val="100000"/>
              </a:lnSpc>
            </a:pPr>
            <a:r>
              <a:rPr lang="en-US" sz="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CONFIDENTIAL – For use by Hitachi, Ltd. employees and other audiences under NDA only.</a:t>
            </a:r>
          </a:p>
        </p:txBody>
      </p:sp>
    </p:spTree>
    <p:extLst>
      <p:ext uri="{BB962C8B-B14F-4D97-AF65-F5344CB8AC3E}">
        <p14:creationId xmlns:p14="http://schemas.microsoft.com/office/powerpoint/2010/main" val="305999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-1"/>
            <a:ext cx="9152832" cy="5143501"/>
          </a:xfrm>
          <a:prstGeom prst="rect">
            <a:avLst/>
          </a:prstGeom>
        </p:spPr>
      </p:pic>
      <p:sp>
        <p:nvSpPr>
          <p:cNvPr id="133" name="Rectangle 132"/>
          <p:cNvSpPr/>
          <p:nvPr userDrawn="1"/>
        </p:nvSpPr>
        <p:spPr>
          <a:xfrm>
            <a:off x="-1" y="0"/>
            <a:ext cx="9152831" cy="1145894"/>
          </a:xfrm>
          <a:prstGeom prst="rect">
            <a:avLst/>
          </a:prstGeom>
          <a:gradFill flip="none" rotWithShape="1">
            <a:gsLst>
              <a:gs pos="0">
                <a:srgbClr val="0E1628">
                  <a:alpha val="40000"/>
                </a:srgbClr>
              </a:gs>
              <a:gs pos="100000">
                <a:srgbClr val="0D143C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52" name="Rectangle 151"/>
          <p:cNvSpPr/>
          <p:nvPr userDrawn="1"/>
        </p:nvSpPr>
        <p:spPr>
          <a:xfrm>
            <a:off x="0" y="2069718"/>
            <a:ext cx="9152831" cy="307378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5000"/>
                </a:srgbClr>
              </a:gs>
              <a:gs pos="100000">
                <a:srgbClr val="000000">
                  <a:alpha val="2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5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7734" y="3170478"/>
            <a:ext cx="7653702" cy="646331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charset="2"/>
              <a:buNone/>
              <a:tabLst/>
              <a:defRPr sz="18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placeholder</a:t>
            </a:r>
          </a:p>
          <a:p>
            <a:r>
              <a:rPr lang="en-US" dirty="0"/>
              <a:t>Subtitle placeholder</a:t>
            </a:r>
          </a:p>
        </p:txBody>
      </p:sp>
      <p:sp>
        <p:nvSpPr>
          <p:cNvPr id="154" name="Title 1"/>
          <p:cNvSpPr>
            <a:spLocks noGrp="1"/>
          </p:cNvSpPr>
          <p:nvPr>
            <p:ph type="ctrTitle" hasCustomPrompt="1"/>
          </p:nvPr>
        </p:nvSpPr>
        <p:spPr>
          <a:xfrm>
            <a:off x="807734" y="2296200"/>
            <a:ext cx="7653702" cy="880980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2800" b="1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2 Line Hitachi Title Slide Placeholder </a:t>
            </a:r>
            <a:br>
              <a:rPr lang="en-US" dirty="0"/>
            </a:br>
            <a:r>
              <a:rPr lang="en-US" dirty="0"/>
              <a:t>2 Line Hitachi Title Slide Placeholder</a:t>
            </a:r>
          </a:p>
        </p:txBody>
      </p:sp>
      <p:sp>
        <p:nvSpPr>
          <p:cNvPr id="15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07733" y="4068884"/>
            <a:ext cx="5221816" cy="307777"/>
          </a:xfrm>
          <a:ln>
            <a:noFill/>
          </a:ln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400" b="1" baseline="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56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807733" y="4298226"/>
            <a:ext cx="5221816" cy="461665"/>
          </a:xfrm>
          <a:ln>
            <a:noFill/>
          </a:ln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>
                <a:solidFill>
                  <a:schemeClr val="bg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 dirty="0"/>
              <a:t>Title/Department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58" name="TextBox 157"/>
          <p:cNvSpPr txBox="1"/>
          <p:nvPr userDrawn="1"/>
        </p:nvSpPr>
        <p:spPr>
          <a:xfrm>
            <a:off x="1611" y="491545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smtClean="0">
                <a:solidFill>
                  <a:prstClr val="white">
                    <a:alpha val="50000"/>
                  </a:prstClr>
                </a:solidFill>
                <a:latin typeface="Arial"/>
              </a:rPr>
              <a:pPr/>
              <a:t>‹#›</a:t>
            </a:fld>
            <a:endParaRPr lang="en-US" sz="800" dirty="0">
              <a:solidFill>
                <a:prstClr val="white">
                  <a:alpha val="50000"/>
                </a:prstClr>
              </a:solidFill>
              <a:latin typeface="Arial"/>
            </a:endParaRPr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7684916" y="225821"/>
            <a:ext cx="1247901" cy="356665"/>
            <a:chOff x="2751138" y="3262313"/>
            <a:chExt cx="4665662" cy="1333500"/>
          </a:xfrm>
          <a:solidFill>
            <a:srgbClr val="FFFFFF"/>
          </a:solidFill>
        </p:grpSpPr>
        <p:sp>
          <p:nvSpPr>
            <p:cNvPr id="61" name="Freeform 1"/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2" name="Freeform 2"/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3" name="Freeform 3"/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4" name="Freeform 4"/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5" name="Freeform 5"/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6" name="Freeform 6"/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7" name="Freeform 7"/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8" name="Freeform 8"/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9" name="Freeform 9"/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0" name="Freeform 10"/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1" name="Freeform 11"/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2" name="Freeform 12"/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3" name="Freeform 13"/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4" name="Freeform 14"/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5" name="Freeform 15"/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6" name="Freeform 16"/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7" name="Freeform 17"/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8" name="Freeform 18"/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9" name="Freeform 19"/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0" name="Freeform 20"/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1" name="Freeform 21"/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2" name="Freeform 22"/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3" name="Freeform 23"/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</p:grpSp>
      <p:sp>
        <p:nvSpPr>
          <p:cNvPr id="36" name="TextBox 35"/>
          <p:cNvSpPr txBox="1"/>
          <p:nvPr userDrawn="1"/>
        </p:nvSpPr>
        <p:spPr>
          <a:xfrm>
            <a:off x="7048957" y="4911221"/>
            <a:ext cx="20553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40000"/>
                    <a:lumOff val="60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© Hitachi, Ltd. 2017.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46867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7734" y="3170478"/>
            <a:ext cx="7653702" cy="646331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charset="2"/>
              <a:buNone/>
              <a:tabLst/>
              <a:defRPr sz="18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placeholder</a:t>
            </a:r>
          </a:p>
          <a:p>
            <a:r>
              <a:rPr lang="en-US" dirty="0"/>
              <a:t>Subtitle placeholder</a:t>
            </a:r>
          </a:p>
        </p:txBody>
      </p:sp>
      <p:sp>
        <p:nvSpPr>
          <p:cNvPr id="62" name="Title 1"/>
          <p:cNvSpPr>
            <a:spLocks noGrp="1"/>
          </p:cNvSpPr>
          <p:nvPr>
            <p:ph type="ctrTitle" hasCustomPrompt="1"/>
          </p:nvPr>
        </p:nvSpPr>
        <p:spPr>
          <a:xfrm>
            <a:off x="807734" y="2296200"/>
            <a:ext cx="7653702" cy="880980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2800" b="1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2 Line Hitachi Title Slide Placeholder </a:t>
            </a:r>
            <a:br>
              <a:rPr lang="en-US" dirty="0"/>
            </a:br>
            <a:r>
              <a:rPr lang="en-US" dirty="0"/>
              <a:t>2 Line Hitachi Title Slide Placeholder</a:t>
            </a:r>
          </a:p>
        </p:txBody>
      </p:sp>
      <p:sp>
        <p:nvSpPr>
          <p:cNvPr id="6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07733" y="4068884"/>
            <a:ext cx="5221816" cy="307777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400" b="1" baseline="0">
                <a:solidFill>
                  <a:schemeClr val="tx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6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807733" y="4298226"/>
            <a:ext cx="5221816" cy="461665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>
                <a:solidFill>
                  <a:schemeClr val="tx1"/>
                </a:solidFill>
              </a:defRPr>
            </a:lvl1pPr>
            <a:lvl2pPr marL="280987" indent="0">
              <a:buNone/>
              <a:defRPr/>
            </a:lvl2pPr>
            <a:lvl3pPr marL="574675" indent="0">
              <a:buNone/>
              <a:defRPr/>
            </a:lvl3pPr>
            <a:lvl4pPr marL="855663" indent="0">
              <a:buNone/>
              <a:defRPr/>
            </a:lvl4pPr>
            <a:lvl5pPr marL="1090613" indent="0">
              <a:buNone/>
              <a:defRPr/>
            </a:lvl5pPr>
          </a:lstStyle>
          <a:p>
            <a:pPr lvl="0"/>
            <a:r>
              <a:rPr lang="en-US" dirty="0"/>
              <a:t>Title/Department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0"/>
            <a:ext cx="9144000" cy="215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1611" y="491545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111F478C-84AE-4601-9BE4-60468A3A6C06}" type="slidenum">
              <a:rPr lang="en-US" sz="800" smtClean="0">
                <a:solidFill>
                  <a:schemeClr val="bg1">
                    <a:alpha val="50000"/>
                  </a:schemeClr>
                </a:solidFill>
                <a:latin typeface="+mj-lt"/>
              </a:rPr>
              <a:pPr algn="l"/>
              <a:t>‹#›</a:t>
            </a:fld>
            <a:endParaRPr lang="en-US" sz="800" dirty="0">
              <a:solidFill>
                <a:schemeClr val="bg1">
                  <a:alpha val="50000"/>
                </a:schemeClr>
              </a:solidFill>
              <a:latin typeface="+mj-lt"/>
            </a:endParaRPr>
          </a:p>
        </p:txBody>
      </p:sp>
      <p:grpSp>
        <p:nvGrpSpPr>
          <p:cNvPr id="42" name="グループ化 34"/>
          <p:cNvGrpSpPr/>
          <p:nvPr userDrawn="1"/>
        </p:nvGrpSpPr>
        <p:grpSpPr bwMode="gray">
          <a:xfrm>
            <a:off x="324487" y="2057426"/>
            <a:ext cx="8495663" cy="97507"/>
            <a:chOff x="324487" y="2057426"/>
            <a:chExt cx="8495663" cy="97507"/>
          </a:xfrm>
        </p:grpSpPr>
        <p:sp>
          <p:nvSpPr>
            <p:cNvPr id="43" name="正方形/長方形 11"/>
            <p:cNvSpPr>
              <a:spLocks noChangeArrowheads="1"/>
            </p:cNvSpPr>
            <p:nvPr/>
          </p:nvSpPr>
          <p:spPr bwMode="gray">
            <a:xfrm>
              <a:off x="324489" y="2057426"/>
              <a:ext cx="8495661" cy="97488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ja-JP" altLang="en-US"/>
            </a:p>
          </p:txBody>
        </p:sp>
        <p:grpSp>
          <p:nvGrpSpPr>
            <p:cNvPr id="44" name="グループ化 16"/>
            <p:cNvGrpSpPr/>
            <p:nvPr/>
          </p:nvGrpSpPr>
          <p:grpSpPr bwMode="gray">
            <a:xfrm>
              <a:off x="324487" y="2057439"/>
              <a:ext cx="1938811" cy="97494"/>
              <a:chOff x="312738" y="2747961"/>
              <a:chExt cx="1970086" cy="109543"/>
            </a:xfrm>
          </p:grpSpPr>
          <p:sp>
            <p:nvSpPr>
              <p:cNvPr id="45" name="正方形/長方形 37"/>
              <p:cNvSpPr/>
              <p:nvPr/>
            </p:nvSpPr>
            <p:spPr bwMode="gray">
              <a:xfrm>
                <a:off x="1298574" y="2747961"/>
                <a:ext cx="984250" cy="10953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6" name="正方形/長方形 38"/>
              <p:cNvSpPr/>
              <p:nvPr/>
            </p:nvSpPr>
            <p:spPr bwMode="gray">
              <a:xfrm>
                <a:off x="312738" y="2747967"/>
                <a:ext cx="985837" cy="109537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41" name="Group 40"/>
          <p:cNvGrpSpPr/>
          <p:nvPr userDrawn="1"/>
        </p:nvGrpSpPr>
        <p:grpSpPr>
          <a:xfrm>
            <a:off x="7684913" y="225822"/>
            <a:ext cx="1247904" cy="356665"/>
            <a:chOff x="2751138" y="3262313"/>
            <a:chExt cx="4665662" cy="1333500"/>
          </a:xfrm>
          <a:solidFill>
            <a:schemeClr val="tx1"/>
          </a:solidFill>
        </p:grpSpPr>
        <p:sp>
          <p:nvSpPr>
            <p:cNvPr id="47" name="Freeform 1"/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2"/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3"/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4"/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5"/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6"/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7"/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8"/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9"/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10"/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11"/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12"/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13"/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14"/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15"/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16"/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17"/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18"/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19"/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20"/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21"/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22"/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23"/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764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lor BG"/>
          <p:cNvSpPr/>
          <p:nvPr/>
        </p:nvSpPr>
        <p:spPr>
          <a:xfrm>
            <a:off x="0" y="-7472"/>
            <a:ext cx="9144000" cy="515097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6" name="Gradient Overlay"/>
          <p:cNvSpPr/>
          <p:nvPr/>
        </p:nvSpPr>
        <p:spPr>
          <a:xfrm>
            <a:off x="0" y="-7473"/>
            <a:ext cx="9144000" cy="5143500"/>
          </a:xfrm>
          <a:prstGeom prst="rect">
            <a:avLst/>
          </a:prstGeom>
          <a:gradFill flip="none" rotWithShape="1">
            <a:gsLst>
              <a:gs pos="73000">
                <a:srgbClr val="000000">
                  <a:alpha val="10000"/>
                </a:srgbClr>
              </a:gs>
              <a:gs pos="32000">
                <a:srgbClr val="000000">
                  <a:alpha val="10000"/>
                </a:srgbClr>
              </a:gs>
              <a:gs pos="0">
                <a:srgbClr val="000000">
                  <a:alpha val="55000"/>
                </a:srgbClr>
              </a:gs>
              <a:gs pos="100000">
                <a:srgbClr val="000000">
                  <a:alpha val="5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61" name="Smart Texture"/>
          <p:cNvPicPr>
            <a:picLocks noChangeAspect="1"/>
          </p:cNvPicPr>
          <p:nvPr userDrawn="1"/>
        </p:nvPicPr>
        <p:blipFill rotWithShape="1"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9740" y="-74140"/>
            <a:ext cx="9398875" cy="5305168"/>
          </a:xfrm>
          <a:prstGeom prst="rect">
            <a:avLst/>
          </a:prstGeom>
        </p:spPr>
      </p:pic>
      <p:sp>
        <p:nvSpPr>
          <p:cNvPr id="59" name="Rectangle 58"/>
          <p:cNvSpPr/>
          <p:nvPr userDrawn="1"/>
        </p:nvSpPr>
        <p:spPr>
          <a:xfrm>
            <a:off x="0" y="2069718"/>
            <a:ext cx="9152831" cy="307378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5000"/>
                </a:srgbClr>
              </a:gs>
              <a:gs pos="100000">
                <a:srgbClr val="000000">
                  <a:alpha val="2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11" y="491545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111F478C-84AE-4601-9BE4-60468A3A6C06}" type="slidenum">
              <a:rPr lang="en-US" sz="800" smtClean="0">
                <a:solidFill>
                  <a:schemeClr val="bg1">
                    <a:alpha val="50000"/>
                  </a:schemeClr>
                </a:solidFill>
                <a:latin typeface="+mj-lt"/>
              </a:rPr>
              <a:pPr algn="l"/>
              <a:t>‹#›</a:t>
            </a:fld>
            <a:endParaRPr lang="en-US" sz="800" dirty="0">
              <a:solidFill>
                <a:schemeClr val="bg1">
                  <a:alpha val="50000"/>
                </a:schemeClr>
              </a:solidFill>
              <a:latin typeface="+mj-lt"/>
            </a:endParaRPr>
          </a:p>
        </p:txBody>
      </p:sp>
      <p:sp>
        <p:nvSpPr>
          <p:cNvPr id="157" name="Divider Slide"/>
          <p:cNvSpPr>
            <a:spLocks noGrp="1"/>
          </p:cNvSpPr>
          <p:nvPr>
            <p:ph type="ctrTitle" hasCustomPrompt="1"/>
          </p:nvPr>
        </p:nvSpPr>
        <p:spPr>
          <a:xfrm>
            <a:off x="1187863" y="2319174"/>
            <a:ext cx="7653702" cy="848355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2800" b="1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34" name="Slide Number"/>
          <p:cNvSpPr txBox="1"/>
          <p:nvPr userDrawn="1"/>
        </p:nvSpPr>
        <p:spPr>
          <a:xfrm>
            <a:off x="1611" y="491545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111F478C-84AE-4601-9BE4-60468A3A6C06}" type="slidenum">
              <a:rPr lang="en-US" sz="800" smtClean="0">
                <a:solidFill>
                  <a:schemeClr val="bg1">
                    <a:alpha val="50000"/>
                  </a:schemeClr>
                </a:solidFill>
                <a:latin typeface="+mj-lt"/>
              </a:rPr>
              <a:pPr algn="l"/>
              <a:t>‹#›</a:t>
            </a:fld>
            <a:endParaRPr lang="en-US" sz="800" dirty="0">
              <a:solidFill>
                <a:schemeClr val="bg1">
                  <a:alpha val="50000"/>
                </a:schemeClr>
              </a:solidFill>
              <a:latin typeface="+mj-lt"/>
            </a:endParaRP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7684916" y="225821"/>
            <a:ext cx="1247901" cy="356665"/>
            <a:chOff x="2751138" y="3262313"/>
            <a:chExt cx="4665662" cy="1333500"/>
          </a:xfrm>
          <a:solidFill>
            <a:srgbClr val="FFFFFF"/>
          </a:solidFill>
        </p:grpSpPr>
        <p:sp>
          <p:nvSpPr>
            <p:cNvPr id="33" name="Freeform 1"/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35" name="Freeform 2"/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36" name="Freeform 3"/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37" name="Freeform 4"/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38" name="Freeform 5"/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39" name="Freeform 6"/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0" name="Freeform 7"/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2" name="Freeform 8"/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3" name="Freeform 9"/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4" name="Freeform 10"/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5" name="Freeform 11"/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6" name="Freeform 12"/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7" name="Freeform 13"/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8" name="Freeform 14"/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9" name="Freeform 15"/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0" name="Freeform 16"/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1" name="Freeform 17"/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2" name="Freeform 18"/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3" name="Freeform 19"/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4" name="Freeform 20"/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5" name="Freeform 21"/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7" name="Freeform 22"/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8" name="Freeform 23"/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</p:grpSp>
      <p:sp>
        <p:nvSpPr>
          <p:cNvPr id="60" name="TextBox 59"/>
          <p:cNvSpPr txBox="1"/>
          <p:nvPr userDrawn="1"/>
        </p:nvSpPr>
        <p:spPr>
          <a:xfrm>
            <a:off x="7048957" y="4911221"/>
            <a:ext cx="20553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40000"/>
                    <a:lumOff val="60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© Hitachi, Ltd. 2017.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4817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lor BG"/>
          <p:cNvSpPr/>
          <p:nvPr/>
        </p:nvSpPr>
        <p:spPr>
          <a:xfrm>
            <a:off x="0" y="-7472"/>
            <a:ext cx="9144000" cy="515097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pic>
        <p:nvPicPr>
          <p:cNvPr id="5" name="Smart Texture"/>
          <p:cNvPicPr>
            <a:picLocks noChangeAspect="1"/>
          </p:cNvPicPr>
          <p:nvPr/>
        </p:nvPicPr>
        <p:blipFill rotWithShape="1"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2089" y="-74140"/>
            <a:ext cx="9398875" cy="5305168"/>
          </a:xfrm>
          <a:prstGeom prst="rect">
            <a:avLst/>
          </a:prstGeom>
        </p:spPr>
      </p:pic>
      <p:sp>
        <p:nvSpPr>
          <p:cNvPr id="56" name="Gradient Overlay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73000">
                <a:srgbClr val="000000">
                  <a:alpha val="10000"/>
                </a:srgbClr>
              </a:gs>
              <a:gs pos="32000">
                <a:srgbClr val="000000">
                  <a:alpha val="10000"/>
                </a:srgbClr>
              </a:gs>
              <a:gs pos="0">
                <a:srgbClr val="000000">
                  <a:alpha val="55000"/>
                </a:srgbClr>
              </a:gs>
              <a:gs pos="100000">
                <a:srgbClr val="000000">
                  <a:alpha val="5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59" name="Rectangle 58"/>
          <p:cNvSpPr/>
          <p:nvPr userDrawn="1"/>
        </p:nvSpPr>
        <p:spPr>
          <a:xfrm>
            <a:off x="0" y="2069718"/>
            <a:ext cx="9152831" cy="307378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5000"/>
                </a:srgbClr>
              </a:gs>
              <a:gs pos="100000">
                <a:srgbClr val="000000">
                  <a:alpha val="2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11" y="491545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111F478C-84AE-4601-9BE4-60468A3A6C06}" type="slidenum">
              <a:rPr lang="en-US" sz="800" smtClean="0">
                <a:solidFill>
                  <a:schemeClr val="bg1">
                    <a:alpha val="50000"/>
                  </a:schemeClr>
                </a:solidFill>
                <a:latin typeface="+mj-lt"/>
              </a:rPr>
              <a:pPr algn="l"/>
              <a:t>‹#›</a:t>
            </a:fld>
            <a:endParaRPr lang="en-US" sz="800" dirty="0">
              <a:solidFill>
                <a:schemeClr val="bg1">
                  <a:alpha val="50000"/>
                </a:schemeClr>
              </a:solidFill>
              <a:latin typeface="+mj-lt"/>
            </a:endParaRPr>
          </a:p>
        </p:txBody>
      </p:sp>
      <p:sp>
        <p:nvSpPr>
          <p:cNvPr id="157" name="Divider Slide"/>
          <p:cNvSpPr>
            <a:spLocks noGrp="1"/>
          </p:cNvSpPr>
          <p:nvPr>
            <p:ph type="ctrTitle" hasCustomPrompt="1"/>
          </p:nvPr>
        </p:nvSpPr>
        <p:spPr>
          <a:xfrm>
            <a:off x="1187863" y="2319174"/>
            <a:ext cx="7653702" cy="848355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2800" b="1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34" name="Slide Number"/>
          <p:cNvSpPr txBox="1"/>
          <p:nvPr userDrawn="1"/>
        </p:nvSpPr>
        <p:spPr>
          <a:xfrm>
            <a:off x="1611" y="491545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111F478C-84AE-4601-9BE4-60468A3A6C06}" type="slidenum">
              <a:rPr lang="en-US" sz="800" smtClean="0">
                <a:solidFill>
                  <a:schemeClr val="bg1">
                    <a:alpha val="50000"/>
                  </a:schemeClr>
                </a:solidFill>
                <a:latin typeface="+mj-lt"/>
              </a:rPr>
              <a:pPr algn="l"/>
              <a:t>‹#›</a:t>
            </a:fld>
            <a:endParaRPr lang="en-US" sz="800" dirty="0">
              <a:solidFill>
                <a:schemeClr val="bg1">
                  <a:alpha val="50000"/>
                </a:schemeClr>
              </a:solidFill>
              <a:latin typeface="+mj-lt"/>
            </a:endParaRP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7684916" y="225821"/>
            <a:ext cx="1247901" cy="356665"/>
            <a:chOff x="2751138" y="3262313"/>
            <a:chExt cx="4665662" cy="1333500"/>
          </a:xfrm>
          <a:solidFill>
            <a:schemeClr val="bg1"/>
          </a:solidFill>
        </p:grpSpPr>
        <p:sp>
          <p:nvSpPr>
            <p:cNvPr id="33" name="Freeform 1"/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35" name="Freeform 2"/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36" name="Freeform 3"/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37" name="Freeform 4"/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38" name="Freeform 5"/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39" name="Freeform 6"/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0" name="Freeform 7"/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2" name="Freeform 8"/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3" name="Freeform 9"/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4" name="Freeform 10"/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5" name="Freeform 11"/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6" name="Freeform 12"/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7" name="Freeform 13"/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8" name="Freeform 14"/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9" name="Freeform 15"/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0" name="Freeform 16"/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1" name="Freeform 17"/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2" name="Freeform 18"/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3" name="Freeform 19"/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4" name="Freeform 20"/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5" name="Freeform 21"/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7" name="Freeform 22"/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8" name="Freeform 23"/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</p:grpSp>
      <p:sp>
        <p:nvSpPr>
          <p:cNvPr id="60" name="TextBox 59"/>
          <p:cNvSpPr txBox="1"/>
          <p:nvPr userDrawn="1"/>
        </p:nvSpPr>
        <p:spPr>
          <a:xfrm>
            <a:off x="7048957" y="4911221"/>
            <a:ext cx="20553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40000"/>
                    <a:lumOff val="60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© Hitachi, Ltd. 2017.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12255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lor BG"/>
          <p:cNvSpPr/>
          <p:nvPr/>
        </p:nvSpPr>
        <p:spPr>
          <a:xfrm>
            <a:off x="0" y="-7472"/>
            <a:ext cx="9144000" cy="515097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pic>
        <p:nvPicPr>
          <p:cNvPr id="5" name="Smart Texture"/>
          <p:cNvPicPr>
            <a:picLocks noChangeAspect="1"/>
          </p:cNvPicPr>
          <p:nvPr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2089" y="-74140"/>
            <a:ext cx="9398875" cy="5305168"/>
          </a:xfrm>
          <a:prstGeom prst="rect">
            <a:avLst/>
          </a:prstGeom>
        </p:spPr>
      </p:pic>
      <p:sp>
        <p:nvSpPr>
          <p:cNvPr id="56" name="Gradient Overlay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73000">
                <a:srgbClr val="000000">
                  <a:alpha val="10000"/>
                </a:srgbClr>
              </a:gs>
              <a:gs pos="32000">
                <a:srgbClr val="000000">
                  <a:alpha val="10000"/>
                </a:srgbClr>
              </a:gs>
              <a:gs pos="0">
                <a:srgbClr val="000000">
                  <a:alpha val="55000"/>
                </a:srgbClr>
              </a:gs>
              <a:gs pos="100000">
                <a:srgbClr val="000000">
                  <a:alpha val="5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59" name="Rectangle 58"/>
          <p:cNvSpPr/>
          <p:nvPr userDrawn="1"/>
        </p:nvSpPr>
        <p:spPr>
          <a:xfrm>
            <a:off x="0" y="2069718"/>
            <a:ext cx="9152831" cy="307378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5000"/>
                </a:srgbClr>
              </a:gs>
              <a:gs pos="100000">
                <a:srgbClr val="000000">
                  <a:alpha val="2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11" y="491545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111F478C-84AE-4601-9BE4-60468A3A6C06}" type="slidenum">
              <a:rPr lang="en-US" sz="800" smtClean="0">
                <a:solidFill>
                  <a:schemeClr val="bg1">
                    <a:alpha val="50000"/>
                  </a:schemeClr>
                </a:solidFill>
                <a:latin typeface="+mj-lt"/>
              </a:rPr>
              <a:pPr algn="l"/>
              <a:t>‹#›</a:t>
            </a:fld>
            <a:endParaRPr lang="en-US" sz="800" dirty="0">
              <a:solidFill>
                <a:schemeClr val="bg1">
                  <a:alpha val="50000"/>
                </a:schemeClr>
              </a:solidFill>
              <a:latin typeface="+mj-lt"/>
            </a:endParaRPr>
          </a:p>
        </p:txBody>
      </p:sp>
      <p:sp>
        <p:nvSpPr>
          <p:cNvPr id="157" name="Divider Slide"/>
          <p:cNvSpPr>
            <a:spLocks noGrp="1"/>
          </p:cNvSpPr>
          <p:nvPr>
            <p:ph type="ctrTitle" hasCustomPrompt="1"/>
          </p:nvPr>
        </p:nvSpPr>
        <p:spPr>
          <a:xfrm>
            <a:off x="1187863" y="2319174"/>
            <a:ext cx="7653702" cy="848355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2800" b="1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34" name="Slide Number"/>
          <p:cNvSpPr txBox="1"/>
          <p:nvPr userDrawn="1"/>
        </p:nvSpPr>
        <p:spPr>
          <a:xfrm>
            <a:off x="1611" y="491545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111F478C-84AE-4601-9BE4-60468A3A6C06}" type="slidenum">
              <a:rPr lang="en-US" sz="800" smtClean="0">
                <a:solidFill>
                  <a:schemeClr val="bg1">
                    <a:alpha val="50000"/>
                  </a:schemeClr>
                </a:solidFill>
                <a:latin typeface="+mj-lt"/>
              </a:rPr>
              <a:pPr algn="l"/>
              <a:t>‹#›</a:t>
            </a:fld>
            <a:endParaRPr lang="en-US" sz="800" dirty="0">
              <a:solidFill>
                <a:schemeClr val="bg1">
                  <a:alpha val="50000"/>
                </a:schemeClr>
              </a:solidFill>
              <a:latin typeface="+mj-lt"/>
            </a:endParaRP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7684916" y="225821"/>
            <a:ext cx="1247901" cy="356665"/>
            <a:chOff x="2751138" y="3262313"/>
            <a:chExt cx="4665662" cy="1333500"/>
          </a:xfrm>
          <a:solidFill>
            <a:srgbClr val="FFFFFF"/>
          </a:solidFill>
        </p:grpSpPr>
        <p:sp>
          <p:nvSpPr>
            <p:cNvPr id="33" name="Freeform 1"/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35" name="Freeform 2"/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36" name="Freeform 3"/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37" name="Freeform 4"/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38" name="Freeform 5"/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39" name="Freeform 6"/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0" name="Freeform 7"/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2" name="Freeform 8"/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3" name="Freeform 9"/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4" name="Freeform 10"/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5" name="Freeform 11"/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6" name="Freeform 12"/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7" name="Freeform 13"/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8" name="Freeform 14"/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9" name="Freeform 15"/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0" name="Freeform 16"/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1" name="Freeform 17"/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2" name="Freeform 18"/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3" name="Freeform 19"/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4" name="Freeform 20"/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5" name="Freeform 21"/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7" name="Freeform 22"/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8" name="Freeform 23"/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</p:grpSp>
      <p:sp>
        <p:nvSpPr>
          <p:cNvPr id="60" name="TextBox 59"/>
          <p:cNvSpPr txBox="1"/>
          <p:nvPr userDrawn="1"/>
        </p:nvSpPr>
        <p:spPr>
          <a:xfrm>
            <a:off x="7048957" y="4911221"/>
            <a:ext cx="20553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40000"/>
                    <a:lumOff val="60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© Hitachi, Ltd. 2017.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72505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3"/>
          <p:cNvSpPr>
            <a:spLocks noGrp="1"/>
          </p:cNvSpPr>
          <p:nvPr>
            <p:ph idx="1" hasCustomPrompt="1"/>
          </p:nvPr>
        </p:nvSpPr>
        <p:spPr>
          <a:xfrm>
            <a:off x="264160" y="967575"/>
            <a:ext cx="8584006" cy="196130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160" y="53113"/>
            <a:ext cx="7051040" cy="732441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64160" y="4911122"/>
            <a:ext cx="542544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rtl="0" eaLnBrk="1" latinLnBrk="0" hangingPunct="1">
              <a:lnSpc>
                <a:spcPct val="100000"/>
              </a:lnSpc>
            </a:pPr>
            <a:r>
              <a:rPr lang="en-US" sz="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CONFIDENTIAL – For use by Hitachi, Ltd. employees and other audiences under NDA only.</a:t>
            </a:r>
          </a:p>
        </p:txBody>
      </p:sp>
    </p:spTree>
    <p:extLst>
      <p:ext uri="{BB962C8B-B14F-4D97-AF65-F5344CB8AC3E}">
        <p14:creationId xmlns:p14="http://schemas.microsoft.com/office/powerpoint/2010/main" val="327362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3"/>
          <p:cNvSpPr>
            <a:spLocks noGrp="1"/>
          </p:cNvSpPr>
          <p:nvPr>
            <p:ph idx="1" hasCustomPrompt="1"/>
          </p:nvPr>
        </p:nvSpPr>
        <p:spPr>
          <a:xfrm>
            <a:off x="264160" y="967575"/>
            <a:ext cx="8584006" cy="196130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160" y="53113"/>
            <a:ext cx="7051040" cy="732441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8166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160" y="53113"/>
            <a:ext cx="7051040" cy="732441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0587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lide Title (no text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slide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8016" y="4901184"/>
            <a:ext cx="201168" cy="118872"/>
          </a:xfrm>
          <a:prstGeom prst="rect">
            <a:avLst/>
          </a:prstGeom>
        </p:spPr>
        <p:txBody>
          <a:bodyPr/>
          <a:lstStyle/>
          <a:p>
            <a:fld id="{8DD12CE4-ABFD-FE4C-935E-612D8D3FA760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97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648200" y="967579"/>
            <a:ext cx="3898900" cy="36844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53"/>
          <p:cNvSpPr>
            <a:spLocks noGrp="1"/>
          </p:cNvSpPr>
          <p:nvPr>
            <p:ph idx="1" hasCustomPrompt="1"/>
          </p:nvPr>
        </p:nvSpPr>
        <p:spPr>
          <a:xfrm>
            <a:off x="264160" y="967575"/>
            <a:ext cx="4130040" cy="196130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160" y="53113"/>
            <a:ext cx="7051040" cy="732441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2061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9152831" cy="5143500"/>
          </a:xfrm>
          <a:prstGeom prst="rect">
            <a:avLst/>
          </a:prstGeom>
        </p:spPr>
      </p:pic>
      <p:sp>
        <p:nvSpPr>
          <p:cNvPr id="37" name="Rectangle 36"/>
          <p:cNvSpPr/>
          <p:nvPr userDrawn="1"/>
        </p:nvSpPr>
        <p:spPr>
          <a:xfrm>
            <a:off x="0" y="2069718"/>
            <a:ext cx="9152831" cy="307378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5000"/>
                </a:srgbClr>
              </a:gs>
              <a:gs pos="100000">
                <a:srgbClr val="000000">
                  <a:alpha val="2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>
            <a:off x="1611" y="491545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smtClean="0">
                <a:solidFill>
                  <a:prstClr val="white">
                    <a:alpha val="50000"/>
                  </a:prstClr>
                </a:solidFill>
                <a:latin typeface="Arial"/>
              </a:rPr>
              <a:pPr/>
              <a:t>‹#›</a:t>
            </a:fld>
            <a:endParaRPr lang="en-US" sz="800" dirty="0">
              <a:solidFill>
                <a:prstClr val="white">
                  <a:alpha val="50000"/>
                </a:prstClr>
              </a:solidFill>
              <a:latin typeface="Arial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-1" y="0"/>
            <a:ext cx="9152831" cy="1487714"/>
          </a:xfrm>
          <a:prstGeom prst="rect">
            <a:avLst/>
          </a:prstGeom>
          <a:gradFill flip="none" rotWithShape="1">
            <a:gsLst>
              <a:gs pos="11000">
                <a:srgbClr val="0E1628">
                  <a:lumMod val="0"/>
                  <a:alpha val="72000"/>
                </a:srgbClr>
              </a:gs>
              <a:gs pos="100000">
                <a:srgbClr val="0D143C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35" name="Title 1"/>
          <p:cNvSpPr>
            <a:spLocks noGrp="1"/>
          </p:cNvSpPr>
          <p:nvPr>
            <p:ph type="ctrTitle" hasCustomPrompt="1"/>
          </p:nvPr>
        </p:nvSpPr>
        <p:spPr>
          <a:xfrm>
            <a:off x="807734" y="2296200"/>
            <a:ext cx="7653702" cy="430887"/>
          </a:xfrm>
          <a:prstGeom prst="rect">
            <a:avLst/>
          </a:prstGeom>
          <a:effectLst/>
        </p:spPr>
        <p:txBody>
          <a:bodyPr anchor="t">
            <a:spAutoFit/>
          </a:bodyPr>
          <a:lstStyle>
            <a:lvl1pPr>
              <a:lnSpc>
                <a:spcPct val="100000"/>
              </a:lnSpc>
              <a:defRPr sz="2800" b="1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Thank You</a:t>
            </a:r>
            <a:endParaRPr lang="en-US" dirty="0"/>
          </a:p>
        </p:txBody>
      </p:sp>
      <p:grpSp>
        <p:nvGrpSpPr>
          <p:cNvPr id="67" name="Group 66"/>
          <p:cNvGrpSpPr/>
          <p:nvPr userDrawn="1"/>
        </p:nvGrpSpPr>
        <p:grpSpPr>
          <a:xfrm>
            <a:off x="7684916" y="225821"/>
            <a:ext cx="1247901" cy="356665"/>
            <a:chOff x="2751138" y="3262313"/>
            <a:chExt cx="4665662" cy="1333500"/>
          </a:xfrm>
          <a:solidFill>
            <a:srgbClr val="FFFFFF"/>
          </a:solidFill>
        </p:grpSpPr>
        <p:sp>
          <p:nvSpPr>
            <p:cNvPr id="68" name="Freeform 1"/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9" name="Freeform 2"/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0" name="Freeform 3"/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1" name="Freeform 4"/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2" name="Freeform 5"/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3" name="Freeform 6"/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4" name="Freeform 7"/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5" name="Freeform 8"/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6" name="Freeform 9"/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7" name="Freeform 10"/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8" name="Freeform 11"/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0" name="Freeform 12"/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1" name="Freeform 13"/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2" name="Freeform 14"/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3" name="Freeform 15"/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4" name="Freeform 16"/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5" name="Freeform 17"/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6" name="Freeform 18"/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7" name="Freeform 19"/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8" name="Freeform 20"/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9" name="Freeform 21"/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90" name="Freeform 22"/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91" name="Freeform 23"/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</p:grpSp>
      <p:sp>
        <p:nvSpPr>
          <p:cNvPr id="32" name="TextBox 31"/>
          <p:cNvSpPr txBox="1"/>
          <p:nvPr userDrawn="1"/>
        </p:nvSpPr>
        <p:spPr>
          <a:xfrm>
            <a:off x="7048957" y="4911221"/>
            <a:ext cx="20553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© Hitachi, Ltd. 2017.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12341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-1"/>
            <a:ext cx="9152832" cy="5143501"/>
          </a:xfrm>
          <a:prstGeom prst="rect">
            <a:avLst/>
          </a:prstGeom>
        </p:spPr>
      </p:pic>
      <p:sp>
        <p:nvSpPr>
          <p:cNvPr id="133" name="Rectangle 132"/>
          <p:cNvSpPr/>
          <p:nvPr userDrawn="1"/>
        </p:nvSpPr>
        <p:spPr>
          <a:xfrm>
            <a:off x="-1" y="0"/>
            <a:ext cx="9152831" cy="1145894"/>
          </a:xfrm>
          <a:prstGeom prst="rect">
            <a:avLst/>
          </a:prstGeom>
          <a:gradFill flip="none" rotWithShape="1">
            <a:gsLst>
              <a:gs pos="0">
                <a:srgbClr val="0E1628">
                  <a:alpha val="40000"/>
                </a:srgbClr>
              </a:gs>
              <a:gs pos="100000">
                <a:srgbClr val="0D143C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52" name="Rectangle 151"/>
          <p:cNvSpPr/>
          <p:nvPr userDrawn="1"/>
        </p:nvSpPr>
        <p:spPr>
          <a:xfrm>
            <a:off x="0" y="2069718"/>
            <a:ext cx="9152831" cy="307378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5000"/>
                </a:srgbClr>
              </a:gs>
              <a:gs pos="100000">
                <a:srgbClr val="000000">
                  <a:alpha val="2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54" name="Title 1"/>
          <p:cNvSpPr>
            <a:spLocks noGrp="1"/>
          </p:cNvSpPr>
          <p:nvPr>
            <p:ph type="ctrTitle" hasCustomPrompt="1"/>
          </p:nvPr>
        </p:nvSpPr>
        <p:spPr>
          <a:xfrm>
            <a:off x="807734" y="2296200"/>
            <a:ext cx="7653702" cy="430887"/>
          </a:xfrm>
          <a:prstGeom prst="rect">
            <a:avLst/>
          </a:prstGeom>
          <a:effectLst/>
        </p:spPr>
        <p:txBody>
          <a:bodyPr anchor="t">
            <a:spAutoFit/>
          </a:bodyPr>
          <a:lstStyle>
            <a:lvl1pPr>
              <a:lnSpc>
                <a:spcPct val="100000"/>
              </a:lnSpc>
              <a:defRPr sz="2800" b="1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158" name="TextBox 157"/>
          <p:cNvSpPr txBox="1"/>
          <p:nvPr userDrawn="1"/>
        </p:nvSpPr>
        <p:spPr>
          <a:xfrm>
            <a:off x="1611" y="491545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800" smtClean="0">
                <a:solidFill>
                  <a:prstClr val="white">
                    <a:alpha val="50000"/>
                  </a:prstClr>
                </a:solidFill>
                <a:latin typeface="Arial"/>
              </a:rPr>
              <a:pPr/>
              <a:t>‹#›</a:t>
            </a:fld>
            <a:endParaRPr lang="en-US" sz="800" dirty="0">
              <a:solidFill>
                <a:prstClr val="white">
                  <a:alpha val="50000"/>
                </a:prstClr>
              </a:solidFill>
              <a:latin typeface="Arial"/>
            </a:endParaRPr>
          </a:p>
        </p:txBody>
      </p:sp>
      <p:grpSp>
        <p:nvGrpSpPr>
          <p:cNvPr id="61" name="Group 60"/>
          <p:cNvGrpSpPr/>
          <p:nvPr userDrawn="1"/>
        </p:nvGrpSpPr>
        <p:grpSpPr>
          <a:xfrm>
            <a:off x="7684916" y="225821"/>
            <a:ext cx="1247901" cy="356665"/>
            <a:chOff x="2751138" y="3262313"/>
            <a:chExt cx="4665662" cy="1333500"/>
          </a:xfrm>
          <a:solidFill>
            <a:srgbClr val="FFFFFF"/>
          </a:solidFill>
        </p:grpSpPr>
        <p:sp>
          <p:nvSpPr>
            <p:cNvPr id="62" name="Freeform 1"/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3" name="Freeform 2"/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4" name="Freeform 3"/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5" name="Freeform 4"/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6" name="Freeform 5"/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7" name="Freeform 6"/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8" name="Freeform 7"/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9" name="Freeform 8"/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0" name="Freeform 9"/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1" name="Freeform 10"/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2" name="Freeform 11"/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3" name="Freeform 12"/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4" name="Freeform 13"/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5" name="Freeform 14"/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6" name="Freeform 15"/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7" name="Freeform 16"/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8" name="Freeform 17"/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9" name="Freeform 18"/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0" name="Freeform 19"/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1" name="Freeform 20"/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2" name="Freeform 21"/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3" name="Freeform 22"/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4" name="Freeform 23"/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414141"/>
                </a:solidFill>
                <a:latin typeface="Arial"/>
              </a:endParaRPr>
            </a:p>
          </p:txBody>
        </p:sp>
      </p:grpSp>
      <p:sp>
        <p:nvSpPr>
          <p:cNvPr id="32" name="TextBox 31"/>
          <p:cNvSpPr txBox="1"/>
          <p:nvPr userDrawn="1"/>
        </p:nvSpPr>
        <p:spPr>
          <a:xfrm>
            <a:off x="7048957" y="4911221"/>
            <a:ext cx="20553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20000"/>
                    <a:lumOff val="80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© Hitachi, Ltd. 2017.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9335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pic>
        <p:nvPicPr>
          <p:cNvPr id="3" name="図 2" descr="ea60_010_030_dmac [更新済み].wmf"/>
          <p:cNvPicPr preferRelativeResize="0"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gray">
          <a:xfrm>
            <a:off x="3226003" y="2167156"/>
            <a:ext cx="2691994" cy="77238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pic>
        <p:nvPicPr>
          <p:cNvPr id="6" name="図 2" descr="ea60_010_030_dmac [更新済み].wmf"/>
          <p:cNvPicPr preferRelativeResize="0"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 bwMode="gray">
          <a:xfrm>
            <a:off x="3226003" y="2167156"/>
            <a:ext cx="2691994" cy="77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2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+ Tex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9184" y="100584"/>
            <a:ext cx="8476488" cy="749808"/>
          </a:xfrm>
        </p:spPr>
        <p:txBody>
          <a:bodyPr/>
          <a:lstStyle/>
          <a:p>
            <a:r>
              <a:rPr lang="en-US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9184" y="969264"/>
            <a:ext cx="8476488" cy="352044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8016" y="4901184"/>
            <a:ext cx="201168" cy="118872"/>
          </a:xfrm>
          <a:prstGeom prst="rect">
            <a:avLst/>
          </a:prstGeom>
        </p:spPr>
        <p:txBody>
          <a:bodyPr/>
          <a:lstStyle/>
          <a:p>
            <a:fld id="{8DD12CE4-ABFD-FE4C-935E-612D8D3FA76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602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lide Title (no text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slide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8016" y="4901184"/>
            <a:ext cx="201168" cy="118872"/>
          </a:xfrm>
          <a:prstGeom prst="rect">
            <a:avLst/>
          </a:prstGeom>
        </p:spPr>
        <p:txBody>
          <a:bodyPr/>
          <a:lstStyle/>
          <a:p>
            <a:fld id="{8DD12CE4-ABFD-FE4C-935E-612D8D3FA760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022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+ Subtitle + Tex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9184" y="22485"/>
            <a:ext cx="8476488" cy="648176"/>
          </a:xfrm>
        </p:spPr>
        <p:txBody>
          <a:bodyPr anchor="b" anchorCtr="0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9184" y="1106424"/>
            <a:ext cx="8476488" cy="338328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8016" y="4901184"/>
            <a:ext cx="201168" cy="118872"/>
          </a:xfrm>
          <a:prstGeom prst="rect">
            <a:avLst/>
          </a:prstGeom>
        </p:spPr>
        <p:txBody>
          <a:bodyPr/>
          <a:lstStyle/>
          <a:p>
            <a:fld id="{8DD12CE4-ABFD-FE4C-935E-612D8D3FA76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679805"/>
            <a:ext cx="8476488" cy="27432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  <a:lvl2pPr marL="233362" indent="0">
              <a:buFontTx/>
              <a:buNone/>
              <a:defRPr/>
            </a:lvl2pPr>
            <a:lvl3pPr marL="460375" indent="0">
              <a:buFontTx/>
              <a:buNone/>
              <a:defRPr/>
            </a:lvl3pPr>
            <a:lvl4pPr marL="687387" indent="0">
              <a:buFontTx/>
              <a:buNone/>
              <a:defRPr/>
            </a:lvl4pPr>
            <a:lvl5pPr marL="857250" indent="0">
              <a:buFontTx/>
              <a:buNone/>
              <a:defRPr/>
            </a:lvl5pPr>
          </a:lstStyle>
          <a:p>
            <a:pPr lvl="0"/>
            <a:r>
              <a:rPr lang="en-US"/>
              <a:t>Click to add slide subtitle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153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+ Subtitle (no text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9184" y="18288"/>
            <a:ext cx="8476488" cy="649224"/>
          </a:xfrm>
        </p:spPr>
        <p:txBody>
          <a:bodyPr anchor="b" anchorCtr="0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8016" y="4901184"/>
            <a:ext cx="201168" cy="118872"/>
          </a:xfrm>
          <a:prstGeom prst="rect">
            <a:avLst/>
          </a:prstGeom>
        </p:spPr>
        <p:txBody>
          <a:bodyPr/>
          <a:lstStyle/>
          <a:p>
            <a:fld id="{8DD12CE4-ABFD-FE4C-935E-612D8D3FA76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676656"/>
            <a:ext cx="8476488" cy="27432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  <a:lvl2pPr marL="233362" indent="0">
              <a:buFontTx/>
              <a:buNone/>
              <a:defRPr/>
            </a:lvl2pPr>
            <a:lvl3pPr marL="460375" indent="0">
              <a:buFontTx/>
              <a:buNone/>
              <a:defRPr/>
            </a:lvl3pPr>
            <a:lvl4pPr marL="687387" indent="0">
              <a:buFontTx/>
              <a:buNone/>
              <a:defRPr/>
            </a:lvl4pPr>
            <a:lvl5pPr marL="857250" indent="0">
              <a:buFontTx/>
              <a:buNone/>
              <a:defRPr/>
            </a:lvl5pPr>
          </a:lstStyle>
          <a:p>
            <a:pPr lvl="0"/>
            <a:r>
              <a:rPr lang="en-US"/>
              <a:t>Click to add slide subtitle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085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Log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8016" y="4901184"/>
            <a:ext cx="201168" cy="118872"/>
          </a:xfrm>
          <a:prstGeom prst="rect">
            <a:avLst/>
          </a:prstGeom>
        </p:spPr>
        <p:txBody>
          <a:bodyPr/>
          <a:lstStyle/>
          <a:p>
            <a:fld id="{8DD12CE4-ABFD-FE4C-935E-612D8D3FA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555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No Log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70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+ Subtitle + Tex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9184" y="22485"/>
            <a:ext cx="8476488" cy="648176"/>
          </a:xfrm>
        </p:spPr>
        <p:txBody>
          <a:bodyPr anchor="b" anchorCtr="0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9184" y="1106424"/>
            <a:ext cx="8476488" cy="3383280"/>
          </a:xfrm>
        </p:spPr>
        <p:txBody>
          <a:bodyPr/>
          <a:lstStyle>
            <a:lvl1pPr>
              <a:buClr>
                <a:schemeClr val="accent5">
                  <a:lumMod val="60000"/>
                  <a:lumOff val="40000"/>
                </a:schemeClr>
              </a:buClr>
              <a:defRPr/>
            </a:lvl1pPr>
            <a:lvl2pPr>
              <a:buClr>
                <a:schemeClr val="accent5">
                  <a:lumMod val="60000"/>
                  <a:lumOff val="40000"/>
                </a:schemeClr>
              </a:buClr>
              <a:defRPr/>
            </a:lvl2pPr>
            <a:lvl3pPr>
              <a:buClr>
                <a:schemeClr val="accent5">
                  <a:lumMod val="60000"/>
                  <a:lumOff val="40000"/>
                </a:schemeClr>
              </a:buClr>
              <a:defRPr/>
            </a:lvl3pPr>
            <a:lvl4pPr>
              <a:buClr>
                <a:schemeClr val="accent5">
                  <a:lumMod val="60000"/>
                  <a:lumOff val="40000"/>
                </a:schemeClr>
              </a:buClr>
              <a:defRPr/>
            </a:lvl4pPr>
            <a:lvl5pPr>
              <a:buClr>
                <a:schemeClr val="accent5">
                  <a:lumMod val="60000"/>
                  <a:lumOff val="40000"/>
                </a:schemeClr>
              </a:buCl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8016" y="4901184"/>
            <a:ext cx="201168" cy="1188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fld id="{8DD12CE4-ABFD-FE4C-935E-612D8D3FA7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679805"/>
            <a:ext cx="8476488" cy="27432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  <a:lvl2pPr marL="233362" indent="0">
              <a:buFontTx/>
              <a:buNone/>
              <a:defRPr/>
            </a:lvl2pPr>
            <a:lvl3pPr marL="460375" indent="0">
              <a:buFontTx/>
              <a:buNone/>
              <a:defRPr/>
            </a:lvl3pPr>
            <a:lvl4pPr marL="687387" indent="0">
              <a:buFontTx/>
              <a:buNone/>
              <a:defRPr/>
            </a:lvl4pPr>
            <a:lvl5pPr marL="857250" indent="0">
              <a:buFontTx/>
              <a:buNone/>
              <a:defRPr/>
            </a:lvl5pPr>
          </a:lstStyle>
          <a:p>
            <a:pPr lvl="0"/>
            <a:r>
              <a:rPr lang="en-US"/>
              <a:t>Click to add slide subtitle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391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bg>
      <p:bgPr>
        <a:gradFill flip="none" rotWithShape="1">
          <a:gsLst>
            <a:gs pos="77000">
              <a:srgbClr val="000123"/>
            </a:gs>
            <a:gs pos="43000">
              <a:srgbClr val="0F1C46"/>
            </a:gs>
            <a:gs pos="0">
              <a:srgbClr val="1A4578"/>
            </a:gs>
            <a:gs pos="100000">
              <a:srgbClr val="0001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 background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43400" y="1298448"/>
            <a:ext cx="4434840" cy="1783080"/>
          </a:xfrm>
          <a:effectLst/>
        </p:spPr>
        <p:txBody>
          <a:bodyPr vert="horz" lIns="0" tIns="0" rIns="0" bIns="0" rtlCol="0" anchor="b">
            <a:noAutofit/>
          </a:bodyPr>
          <a:lstStyle>
            <a:lvl1pPr>
              <a:lnSpc>
                <a:spcPct val="85000"/>
              </a:lnSpc>
              <a:defRPr lang="en-US" sz="3200" i="0" cap="none" baseline="0"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Click to add title of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3400" y="3300983"/>
            <a:ext cx="4434840" cy="65642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name(s)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43400" y="4176858"/>
            <a:ext cx="4434840" cy="468358"/>
          </a:xfr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>
                <a:schemeClr val="accent2"/>
              </a:buClr>
              <a:buFont typeface="Arial"/>
              <a:buNone/>
              <a:defRPr lang="en-US" sz="20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 lang="en-US" sz="2000" smtClean="0"/>
            </a:lvl2pPr>
            <a:lvl3pPr>
              <a:defRPr lang="en-US" sz="2000" smtClean="0"/>
            </a:lvl3pPr>
            <a:lvl4pPr>
              <a:defRPr lang="en-US" sz="2000" smtClean="0"/>
            </a:lvl4pPr>
            <a:lvl5pPr>
              <a:defRPr lang="en-US" sz="2000"/>
            </a:lvl5pPr>
          </a:lstStyle>
          <a:p>
            <a:pPr marL="0" lvl="0" indent="0">
              <a:buNone/>
            </a:pPr>
            <a:r>
              <a:rPr lang="en-US" dirty="0"/>
              <a:t>Click to add date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F682454-5B0E-4477-8E21-0C945B51081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415088" y="369888"/>
            <a:ext cx="2236787" cy="660400"/>
            <a:chOff x="4041" y="233"/>
            <a:chExt cx="1409" cy="416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92A6437E-544A-4EAE-B4F8-75406573B65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041" y="233"/>
              <a:ext cx="1409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0E448B3-5364-4646-8328-9F5725D0F5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77" y="400"/>
              <a:ext cx="28" cy="29"/>
            </a:xfrm>
            <a:custGeom>
              <a:avLst/>
              <a:gdLst>
                <a:gd name="T0" fmla="*/ 26 w 64"/>
                <a:gd name="T1" fmla="*/ 31 h 65"/>
                <a:gd name="T2" fmla="*/ 26 w 64"/>
                <a:gd name="T3" fmla="*/ 31 h 65"/>
                <a:gd name="T4" fmla="*/ 31 w 64"/>
                <a:gd name="T5" fmla="*/ 31 h 65"/>
                <a:gd name="T6" fmla="*/ 39 w 64"/>
                <a:gd name="T7" fmla="*/ 25 h 65"/>
                <a:gd name="T8" fmla="*/ 31 w 64"/>
                <a:gd name="T9" fmla="*/ 19 h 65"/>
                <a:gd name="T10" fmla="*/ 26 w 64"/>
                <a:gd name="T11" fmla="*/ 19 h 65"/>
                <a:gd name="T12" fmla="*/ 26 w 64"/>
                <a:gd name="T13" fmla="*/ 31 h 65"/>
                <a:gd name="T14" fmla="*/ 26 w 64"/>
                <a:gd name="T15" fmla="*/ 51 h 65"/>
                <a:gd name="T16" fmla="*/ 26 w 64"/>
                <a:gd name="T17" fmla="*/ 51 h 65"/>
                <a:gd name="T18" fmla="*/ 21 w 64"/>
                <a:gd name="T19" fmla="*/ 51 h 65"/>
                <a:gd name="T20" fmla="*/ 21 w 64"/>
                <a:gd name="T21" fmla="*/ 15 h 65"/>
                <a:gd name="T22" fmla="*/ 31 w 64"/>
                <a:gd name="T23" fmla="*/ 14 h 65"/>
                <a:gd name="T24" fmla="*/ 42 w 64"/>
                <a:gd name="T25" fmla="*/ 17 h 65"/>
                <a:gd name="T26" fmla="*/ 45 w 64"/>
                <a:gd name="T27" fmla="*/ 25 h 65"/>
                <a:gd name="T28" fmla="*/ 38 w 64"/>
                <a:gd name="T29" fmla="*/ 33 h 65"/>
                <a:gd name="T30" fmla="*/ 38 w 64"/>
                <a:gd name="T31" fmla="*/ 34 h 65"/>
                <a:gd name="T32" fmla="*/ 44 w 64"/>
                <a:gd name="T33" fmla="*/ 42 h 65"/>
                <a:gd name="T34" fmla="*/ 47 w 64"/>
                <a:gd name="T35" fmla="*/ 51 h 65"/>
                <a:gd name="T36" fmla="*/ 41 w 64"/>
                <a:gd name="T37" fmla="*/ 51 h 65"/>
                <a:gd name="T38" fmla="*/ 38 w 64"/>
                <a:gd name="T39" fmla="*/ 42 h 65"/>
                <a:gd name="T40" fmla="*/ 30 w 64"/>
                <a:gd name="T41" fmla="*/ 36 h 65"/>
                <a:gd name="T42" fmla="*/ 26 w 64"/>
                <a:gd name="T43" fmla="*/ 36 h 65"/>
                <a:gd name="T44" fmla="*/ 26 w 64"/>
                <a:gd name="T45" fmla="*/ 51 h 65"/>
                <a:gd name="T46" fmla="*/ 32 w 64"/>
                <a:gd name="T47" fmla="*/ 5 h 65"/>
                <a:gd name="T48" fmla="*/ 32 w 64"/>
                <a:gd name="T49" fmla="*/ 5 h 65"/>
                <a:gd name="T50" fmla="*/ 6 w 64"/>
                <a:gd name="T51" fmla="*/ 33 h 65"/>
                <a:gd name="T52" fmla="*/ 33 w 64"/>
                <a:gd name="T53" fmla="*/ 60 h 65"/>
                <a:gd name="T54" fmla="*/ 58 w 64"/>
                <a:gd name="T55" fmla="*/ 33 h 65"/>
                <a:gd name="T56" fmla="*/ 33 w 64"/>
                <a:gd name="T57" fmla="*/ 5 h 65"/>
                <a:gd name="T58" fmla="*/ 32 w 64"/>
                <a:gd name="T59" fmla="*/ 5 h 65"/>
                <a:gd name="T60" fmla="*/ 33 w 64"/>
                <a:gd name="T61" fmla="*/ 0 h 65"/>
                <a:gd name="T62" fmla="*/ 33 w 64"/>
                <a:gd name="T63" fmla="*/ 0 h 65"/>
                <a:gd name="T64" fmla="*/ 64 w 64"/>
                <a:gd name="T65" fmla="*/ 33 h 65"/>
                <a:gd name="T66" fmla="*/ 32 w 64"/>
                <a:gd name="T67" fmla="*/ 65 h 65"/>
                <a:gd name="T68" fmla="*/ 0 w 64"/>
                <a:gd name="T69" fmla="*/ 33 h 65"/>
                <a:gd name="T70" fmla="*/ 32 w 64"/>
                <a:gd name="T71" fmla="*/ 0 h 65"/>
                <a:gd name="T72" fmla="*/ 33 w 64"/>
                <a:gd name="T7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" h="65">
                  <a:moveTo>
                    <a:pt x="26" y="31"/>
                  </a:moveTo>
                  <a:lnTo>
                    <a:pt x="26" y="31"/>
                  </a:lnTo>
                  <a:lnTo>
                    <a:pt x="31" y="31"/>
                  </a:lnTo>
                  <a:cubicBezTo>
                    <a:pt x="35" y="31"/>
                    <a:pt x="39" y="30"/>
                    <a:pt x="39" y="25"/>
                  </a:cubicBezTo>
                  <a:cubicBezTo>
                    <a:pt x="39" y="22"/>
                    <a:pt x="37" y="19"/>
                    <a:pt x="31" y="19"/>
                  </a:cubicBezTo>
                  <a:cubicBezTo>
                    <a:pt x="29" y="19"/>
                    <a:pt x="27" y="19"/>
                    <a:pt x="26" y="19"/>
                  </a:cubicBezTo>
                  <a:lnTo>
                    <a:pt x="26" y="31"/>
                  </a:lnTo>
                  <a:close/>
                  <a:moveTo>
                    <a:pt x="26" y="51"/>
                  </a:moveTo>
                  <a:lnTo>
                    <a:pt x="26" y="51"/>
                  </a:lnTo>
                  <a:lnTo>
                    <a:pt x="21" y="51"/>
                  </a:lnTo>
                  <a:lnTo>
                    <a:pt x="21" y="15"/>
                  </a:lnTo>
                  <a:cubicBezTo>
                    <a:pt x="24" y="15"/>
                    <a:pt x="26" y="14"/>
                    <a:pt x="31" y="14"/>
                  </a:cubicBezTo>
                  <a:cubicBezTo>
                    <a:pt x="36" y="14"/>
                    <a:pt x="40" y="16"/>
                    <a:pt x="42" y="17"/>
                  </a:cubicBezTo>
                  <a:cubicBezTo>
                    <a:pt x="44" y="19"/>
                    <a:pt x="45" y="21"/>
                    <a:pt x="45" y="25"/>
                  </a:cubicBezTo>
                  <a:cubicBezTo>
                    <a:pt x="45" y="29"/>
                    <a:pt x="42" y="32"/>
                    <a:pt x="38" y="33"/>
                  </a:cubicBezTo>
                  <a:lnTo>
                    <a:pt x="38" y="34"/>
                  </a:lnTo>
                  <a:cubicBezTo>
                    <a:pt x="41" y="34"/>
                    <a:pt x="44" y="37"/>
                    <a:pt x="44" y="42"/>
                  </a:cubicBezTo>
                  <a:cubicBezTo>
                    <a:pt x="45" y="48"/>
                    <a:pt x="46" y="50"/>
                    <a:pt x="47" y="51"/>
                  </a:cubicBezTo>
                  <a:lnTo>
                    <a:pt x="41" y="51"/>
                  </a:lnTo>
                  <a:cubicBezTo>
                    <a:pt x="40" y="50"/>
                    <a:pt x="39" y="47"/>
                    <a:pt x="38" y="42"/>
                  </a:cubicBezTo>
                  <a:cubicBezTo>
                    <a:pt x="37" y="38"/>
                    <a:pt x="35" y="36"/>
                    <a:pt x="30" y="36"/>
                  </a:cubicBezTo>
                  <a:lnTo>
                    <a:pt x="26" y="36"/>
                  </a:lnTo>
                  <a:lnTo>
                    <a:pt x="26" y="51"/>
                  </a:lnTo>
                  <a:close/>
                  <a:moveTo>
                    <a:pt x="32" y="5"/>
                  </a:moveTo>
                  <a:lnTo>
                    <a:pt x="32" y="5"/>
                  </a:lnTo>
                  <a:cubicBezTo>
                    <a:pt x="18" y="5"/>
                    <a:pt x="6" y="17"/>
                    <a:pt x="6" y="33"/>
                  </a:cubicBezTo>
                  <a:cubicBezTo>
                    <a:pt x="6" y="48"/>
                    <a:pt x="18" y="60"/>
                    <a:pt x="33" y="60"/>
                  </a:cubicBezTo>
                  <a:cubicBezTo>
                    <a:pt x="47" y="60"/>
                    <a:pt x="58" y="48"/>
                    <a:pt x="58" y="33"/>
                  </a:cubicBezTo>
                  <a:cubicBezTo>
                    <a:pt x="58" y="17"/>
                    <a:pt x="47" y="5"/>
                    <a:pt x="33" y="5"/>
                  </a:cubicBezTo>
                  <a:lnTo>
                    <a:pt x="32" y="5"/>
                  </a:lnTo>
                  <a:close/>
                  <a:moveTo>
                    <a:pt x="33" y="0"/>
                  </a:moveTo>
                  <a:lnTo>
                    <a:pt x="33" y="0"/>
                  </a:lnTo>
                  <a:cubicBezTo>
                    <a:pt x="50" y="0"/>
                    <a:pt x="64" y="15"/>
                    <a:pt x="64" y="33"/>
                  </a:cubicBezTo>
                  <a:cubicBezTo>
                    <a:pt x="64" y="51"/>
                    <a:pt x="50" y="65"/>
                    <a:pt x="32" y="65"/>
                  </a:cubicBezTo>
                  <a:cubicBezTo>
                    <a:pt x="15" y="65"/>
                    <a:pt x="0" y="51"/>
                    <a:pt x="0" y="33"/>
                  </a:cubicBezTo>
                  <a:cubicBezTo>
                    <a:pt x="0" y="15"/>
                    <a:pt x="15" y="0"/>
                    <a:pt x="32" y="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2169389-B10F-4A03-8271-E1C778AEBF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19" y="389"/>
              <a:ext cx="117" cy="188"/>
            </a:xfrm>
            <a:custGeom>
              <a:avLst/>
              <a:gdLst>
                <a:gd name="T0" fmla="*/ 132 w 264"/>
                <a:gd name="T1" fmla="*/ 51 h 420"/>
                <a:gd name="T2" fmla="*/ 132 w 264"/>
                <a:gd name="T3" fmla="*/ 51 h 420"/>
                <a:gd name="T4" fmla="*/ 60 w 264"/>
                <a:gd name="T5" fmla="*/ 129 h 420"/>
                <a:gd name="T6" fmla="*/ 132 w 264"/>
                <a:gd name="T7" fmla="*/ 211 h 420"/>
                <a:gd name="T8" fmla="*/ 204 w 264"/>
                <a:gd name="T9" fmla="*/ 132 h 420"/>
                <a:gd name="T10" fmla="*/ 132 w 264"/>
                <a:gd name="T11" fmla="*/ 51 h 420"/>
                <a:gd name="T12" fmla="*/ 144 w 264"/>
                <a:gd name="T13" fmla="*/ 263 h 420"/>
                <a:gd name="T14" fmla="*/ 144 w 264"/>
                <a:gd name="T15" fmla="*/ 263 h 420"/>
                <a:gd name="T16" fmla="*/ 60 w 264"/>
                <a:gd name="T17" fmla="*/ 214 h 420"/>
                <a:gd name="T18" fmla="*/ 60 w 264"/>
                <a:gd name="T19" fmla="*/ 420 h 420"/>
                <a:gd name="T20" fmla="*/ 0 w 264"/>
                <a:gd name="T21" fmla="*/ 420 h 420"/>
                <a:gd name="T22" fmla="*/ 0 w 264"/>
                <a:gd name="T23" fmla="*/ 7 h 420"/>
                <a:gd name="T24" fmla="*/ 60 w 264"/>
                <a:gd name="T25" fmla="*/ 7 h 420"/>
                <a:gd name="T26" fmla="*/ 60 w 264"/>
                <a:gd name="T27" fmla="*/ 49 h 420"/>
                <a:gd name="T28" fmla="*/ 144 w 264"/>
                <a:gd name="T29" fmla="*/ 0 h 420"/>
                <a:gd name="T30" fmla="*/ 264 w 264"/>
                <a:gd name="T31" fmla="*/ 131 h 420"/>
                <a:gd name="T32" fmla="*/ 144 w 264"/>
                <a:gd name="T33" fmla="*/ 263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4" h="420">
                  <a:moveTo>
                    <a:pt x="132" y="51"/>
                  </a:moveTo>
                  <a:lnTo>
                    <a:pt x="132" y="51"/>
                  </a:lnTo>
                  <a:cubicBezTo>
                    <a:pt x="89" y="51"/>
                    <a:pt x="60" y="87"/>
                    <a:pt x="60" y="129"/>
                  </a:cubicBezTo>
                  <a:cubicBezTo>
                    <a:pt x="60" y="173"/>
                    <a:pt x="88" y="211"/>
                    <a:pt x="132" y="211"/>
                  </a:cubicBezTo>
                  <a:cubicBezTo>
                    <a:pt x="175" y="211"/>
                    <a:pt x="204" y="175"/>
                    <a:pt x="204" y="132"/>
                  </a:cubicBezTo>
                  <a:cubicBezTo>
                    <a:pt x="204" y="87"/>
                    <a:pt x="175" y="51"/>
                    <a:pt x="132" y="51"/>
                  </a:cubicBezTo>
                  <a:close/>
                  <a:moveTo>
                    <a:pt x="144" y="263"/>
                  </a:moveTo>
                  <a:lnTo>
                    <a:pt x="144" y="263"/>
                  </a:lnTo>
                  <a:cubicBezTo>
                    <a:pt x="107" y="263"/>
                    <a:pt x="77" y="244"/>
                    <a:pt x="60" y="214"/>
                  </a:cubicBezTo>
                  <a:lnTo>
                    <a:pt x="60" y="420"/>
                  </a:lnTo>
                  <a:lnTo>
                    <a:pt x="0" y="420"/>
                  </a:lnTo>
                  <a:lnTo>
                    <a:pt x="0" y="7"/>
                  </a:lnTo>
                  <a:lnTo>
                    <a:pt x="60" y="7"/>
                  </a:lnTo>
                  <a:lnTo>
                    <a:pt x="60" y="49"/>
                  </a:lnTo>
                  <a:cubicBezTo>
                    <a:pt x="77" y="19"/>
                    <a:pt x="107" y="0"/>
                    <a:pt x="144" y="0"/>
                  </a:cubicBezTo>
                  <a:cubicBezTo>
                    <a:pt x="218" y="0"/>
                    <a:pt x="264" y="62"/>
                    <a:pt x="264" y="131"/>
                  </a:cubicBezTo>
                  <a:cubicBezTo>
                    <a:pt x="264" y="200"/>
                    <a:pt x="217" y="263"/>
                    <a:pt x="144" y="263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81F9E37-59CE-480E-8338-43EC2671AA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52" y="389"/>
              <a:ext cx="113" cy="118"/>
            </a:xfrm>
            <a:custGeom>
              <a:avLst/>
              <a:gdLst>
                <a:gd name="T0" fmla="*/ 61 w 254"/>
                <a:gd name="T1" fmla="*/ 111 h 264"/>
                <a:gd name="T2" fmla="*/ 61 w 254"/>
                <a:gd name="T3" fmla="*/ 111 h 264"/>
                <a:gd name="T4" fmla="*/ 197 w 254"/>
                <a:gd name="T5" fmla="*/ 111 h 264"/>
                <a:gd name="T6" fmla="*/ 129 w 254"/>
                <a:gd name="T7" fmla="*/ 43 h 264"/>
                <a:gd name="T8" fmla="*/ 61 w 254"/>
                <a:gd name="T9" fmla="*/ 111 h 264"/>
                <a:gd name="T10" fmla="*/ 129 w 254"/>
                <a:gd name="T11" fmla="*/ 0 h 264"/>
                <a:gd name="T12" fmla="*/ 129 w 254"/>
                <a:gd name="T13" fmla="*/ 0 h 264"/>
                <a:gd name="T14" fmla="*/ 254 w 254"/>
                <a:gd name="T15" fmla="*/ 132 h 264"/>
                <a:gd name="T16" fmla="*/ 253 w 254"/>
                <a:gd name="T17" fmla="*/ 146 h 264"/>
                <a:gd name="T18" fmla="*/ 62 w 254"/>
                <a:gd name="T19" fmla="*/ 146 h 264"/>
                <a:gd name="T20" fmla="*/ 141 w 254"/>
                <a:gd name="T21" fmla="*/ 219 h 264"/>
                <a:gd name="T22" fmla="*/ 219 w 254"/>
                <a:gd name="T23" fmla="*/ 188 h 264"/>
                <a:gd name="T24" fmla="*/ 249 w 254"/>
                <a:gd name="T25" fmla="*/ 219 h 264"/>
                <a:gd name="T26" fmla="*/ 134 w 254"/>
                <a:gd name="T27" fmla="*/ 264 h 264"/>
                <a:gd name="T28" fmla="*/ 0 w 254"/>
                <a:gd name="T29" fmla="*/ 132 h 264"/>
                <a:gd name="T30" fmla="*/ 129 w 254"/>
                <a:gd name="T3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4" h="264">
                  <a:moveTo>
                    <a:pt x="61" y="111"/>
                  </a:moveTo>
                  <a:lnTo>
                    <a:pt x="61" y="111"/>
                  </a:lnTo>
                  <a:lnTo>
                    <a:pt x="197" y="111"/>
                  </a:lnTo>
                  <a:cubicBezTo>
                    <a:pt x="194" y="75"/>
                    <a:pt x="166" y="43"/>
                    <a:pt x="129" y="43"/>
                  </a:cubicBezTo>
                  <a:cubicBezTo>
                    <a:pt x="91" y="43"/>
                    <a:pt x="64" y="75"/>
                    <a:pt x="61" y="111"/>
                  </a:cubicBezTo>
                  <a:close/>
                  <a:moveTo>
                    <a:pt x="129" y="0"/>
                  </a:moveTo>
                  <a:lnTo>
                    <a:pt x="129" y="0"/>
                  </a:lnTo>
                  <a:cubicBezTo>
                    <a:pt x="212" y="0"/>
                    <a:pt x="254" y="62"/>
                    <a:pt x="254" y="132"/>
                  </a:cubicBezTo>
                  <a:cubicBezTo>
                    <a:pt x="254" y="135"/>
                    <a:pt x="254" y="143"/>
                    <a:pt x="253" y="146"/>
                  </a:cubicBezTo>
                  <a:lnTo>
                    <a:pt x="62" y="146"/>
                  </a:lnTo>
                  <a:cubicBezTo>
                    <a:pt x="62" y="190"/>
                    <a:pt x="97" y="219"/>
                    <a:pt x="141" y="219"/>
                  </a:cubicBezTo>
                  <a:cubicBezTo>
                    <a:pt x="173" y="219"/>
                    <a:pt x="198" y="205"/>
                    <a:pt x="219" y="188"/>
                  </a:cubicBezTo>
                  <a:lnTo>
                    <a:pt x="249" y="219"/>
                  </a:lnTo>
                  <a:cubicBezTo>
                    <a:pt x="225" y="240"/>
                    <a:pt x="194" y="264"/>
                    <a:pt x="134" y="264"/>
                  </a:cubicBezTo>
                  <a:cubicBezTo>
                    <a:pt x="47" y="264"/>
                    <a:pt x="0" y="201"/>
                    <a:pt x="0" y="132"/>
                  </a:cubicBezTo>
                  <a:cubicBezTo>
                    <a:pt x="0" y="63"/>
                    <a:pt x="47" y="0"/>
                    <a:pt x="129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7DFDE30-CD8A-4A05-9E1E-82A9BD6261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84" y="389"/>
              <a:ext cx="105" cy="113"/>
            </a:xfrm>
            <a:custGeom>
              <a:avLst/>
              <a:gdLst>
                <a:gd name="T0" fmla="*/ 60 w 236"/>
                <a:gd name="T1" fmla="*/ 253 h 253"/>
                <a:gd name="T2" fmla="*/ 60 w 236"/>
                <a:gd name="T3" fmla="*/ 253 h 253"/>
                <a:gd name="T4" fmla="*/ 0 w 236"/>
                <a:gd name="T5" fmla="*/ 253 h 253"/>
                <a:gd name="T6" fmla="*/ 0 w 236"/>
                <a:gd name="T7" fmla="*/ 8 h 253"/>
                <a:gd name="T8" fmla="*/ 60 w 236"/>
                <a:gd name="T9" fmla="*/ 8 h 253"/>
                <a:gd name="T10" fmla="*/ 60 w 236"/>
                <a:gd name="T11" fmla="*/ 41 h 253"/>
                <a:gd name="T12" fmla="*/ 133 w 236"/>
                <a:gd name="T13" fmla="*/ 0 h 253"/>
                <a:gd name="T14" fmla="*/ 236 w 236"/>
                <a:gd name="T15" fmla="*/ 120 h 253"/>
                <a:gd name="T16" fmla="*/ 236 w 236"/>
                <a:gd name="T17" fmla="*/ 253 h 253"/>
                <a:gd name="T18" fmla="*/ 177 w 236"/>
                <a:gd name="T19" fmla="*/ 253 h 253"/>
                <a:gd name="T20" fmla="*/ 177 w 236"/>
                <a:gd name="T21" fmla="*/ 120 h 253"/>
                <a:gd name="T22" fmla="*/ 119 w 236"/>
                <a:gd name="T23" fmla="*/ 49 h 253"/>
                <a:gd name="T24" fmla="*/ 60 w 236"/>
                <a:gd name="T25" fmla="*/ 117 h 253"/>
                <a:gd name="T26" fmla="*/ 60 w 236"/>
                <a:gd name="T27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6" h="253">
                  <a:moveTo>
                    <a:pt x="60" y="253"/>
                  </a:moveTo>
                  <a:lnTo>
                    <a:pt x="60" y="253"/>
                  </a:lnTo>
                  <a:lnTo>
                    <a:pt x="0" y="253"/>
                  </a:lnTo>
                  <a:lnTo>
                    <a:pt x="0" y="8"/>
                  </a:lnTo>
                  <a:lnTo>
                    <a:pt x="60" y="8"/>
                  </a:lnTo>
                  <a:lnTo>
                    <a:pt x="60" y="41"/>
                  </a:lnTo>
                  <a:cubicBezTo>
                    <a:pt x="73" y="18"/>
                    <a:pt x="100" y="0"/>
                    <a:pt x="133" y="0"/>
                  </a:cubicBezTo>
                  <a:cubicBezTo>
                    <a:pt x="206" y="0"/>
                    <a:pt x="236" y="47"/>
                    <a:pt x="236" y="120"/>
                  </a:cubicBezTo>
                  <a:lnTo>
                    <a:pt x="236" y="253"/>
                  </a:lnTo>
                  <a:lnTo>
                    <a:pt x="177" y="253"/>
                  </a:lnTo>
                  <a:lnTo>
                    <a:pt x="177" y="120"/>
                  </a:lnTo>
                  <a:cubicBezTo>
                    <a:pt x="177" y="70"/>
                    <a:pt x="154" y="49"/>
                    <a:pt x="119" y="49"/>
                  </a:cubicBezTo>
                  <a:cubicBezTo>
                    <a:pt x="87" y="49"/>
                    <a:pt x="61" y="70"/>
                    <a:pt x="60" y="117"/>
                  </a:cubicBezTo>
                  <a:lnTo>
                    <a:pt x="60" y="253"/>
                  </a:ln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895FB84-2F48-4A7C-AEE7-A5B6D8717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05" y="355"/>
              <a:ext cx="68" cy="151"/>
            </a:xfrm>
            <a:custGeom>
              <a:avLst/>
              <a:gdLst>
                <a:gd name="T0" fmla="*/ 35 w 152"/>
                <a:gd name="T1" fmla="*/ 182 h 336"/>
                <a:gd name="T2" fmla="*/ 35 w 152"/>
                <a:gd name="T3" fmla="*/ 182 h 336"/>
                <a:gd name="T4" fmla="*/ 35 w 152"/>
                <a:gd name="T5" fmla="*/ 132 h 336"/>
                <a:gd name="T6" fmla="*/ 0 w 152"/>
                <a:gd name="T7" fmla="*/ 132 h 336"/>
                <a:gd name="T8" fmla="*/ 0 w 152"/>
                <a:gd name="T9" fmla="*/ 83 h 336"/>
                <a:gd name="T10" fmla="*/ 35 w 152"/>
                <a:gd name="T11" fmla="*/ 83 h 336"/>
                <a:gd name="T12" fmla="*/ 35 w 152"/>
                <a:gd name="T13" fmla="*/ 0 h 336"/>
                <a:gd name="T14" fmla="*/ 95 w 152"/>
                <a:gd name="T15" fmla="*/ 0 h 336"/>
                <a:gd name="T16" fmla="*/ 95 w 152"/>
                <a:gd name="T17" fmla="*/ 83 h 336"/>
                <a:gd name="T18" fmla="*/ 147 w 152"/>
                <a:gd name="T19" fmla="*/ 83 h 336"/>
                <a:gd name="T20" fmla="*/ 147 w 152"/>
                <a:gd name="T21" fmla="*/ 132 h 336"/>
                <a:gd name="T22" fmla="*/ 95 w 152"/>
                <a:gd name="T23" fmla="*/ 132 h 336"/>
                <a:gd name="T24" fmla="*/ 95 w 152"/>
                <a:gd name="T25" fmla="*/ 180 h 336"/>
                <a:gd name="T26" fmla="*/ 127 w 152"/>
                <a:gd name="T27" fmla="*/ 284 h 336"/>
                <a:gd name="T28" fmla="*/ 144 w 152"/>
                <a:gd name="T29" fmla="*/ 281 h 336"/>
                <a:gd name="T30" fmla="*/ 152 w 152"/>
                <a:gd name="T31" fmla="*/ 327 h 336"/>
                <a:gd name="T32" fmla="*/ 110 w 152"/>
                <a:gd name="T33" fmla="*/ 336 h 336"/>
                <a:gd name="T34" fmla="*/ 35 w 152"/>
                <a:gd name="T35" fmla="*/ 182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336">
                  <a:moveTo>
                    <a:pt x="35" y="182"/>
                  </a:moveTo>
                  <a:lnTo>
                    <a:pt x="35" y="182"/>
                  </a:lnTo>
                  <a:lnTo>
                    <a:pt x="35" y="132"/>
                  </a:lnTo>
                  <a:lnTo>
                    <a:pt x="0" y="132"/>
                  </a:lnTo>
                  <a:lnTo>
                    <a:pt x="0" y="83"/>
                  </a:lnTo>
                  <a:lnTo>
                    <a:pt x="35" y="83"/>
                  </a:lnTo>
                  <a:lnTo>
                    <a:pt x="35" y="0"/>
                  </a:lnTo>
                  <a:lnTo>
                    <a:pt x="95" y="0"/>
                  </a:lnTo>
                  <a:lnTo>
                    <a:pt x="95" y="83"/>
                  </a:lnTo>
                  <a:lnTo>
                    <a:pt x="147" y="83"/>
                  </a:lnTo>
                  <a:lnTo>
                    <a:pt x="147" y="132"/>
                  </a:lnTo>
                  <a:lnTo>
                    <a:pt x="95" y="132"/>
                  </a:lnTo>
                  <a:lnTo>
                    <a:pt x="95" y="180"/>
                  </a:lnTo>
                  <a:cubicBezTo>
                    <a:pt x="95" y="258"/>
                    <a:pt x="99" y="284"/>
                    <a:pt x="127" y="284"/>
                  </a:cubicBezTo>
                  <a:cubicBezTo>
                    <a:pt x="132" y="284"/>
                    <a:pt x="139" y="282"/>
                    <a:pt x="144" y="281"/>
                  </a:cubicBezTo>
                  <a:lnTo>
                    <a:pt x="152" y="327"/>
                  </a:lnTo>
                  <a:cubicBezTo>
                    <a:pt x="134" y="333"/>
                    <a:pt x="121" y="336"/>
                    <a:pt x="110" y="336"/>
                  </a:cubicBezTo>
                  <a:cubicBezTo>
                    <a:pt x="35" y="336"/>
                    <a:pt x="35" y="283"/>
                    <a:pt x="35" y="182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214C29A-5DAE-4ABF-BB16-72957A7EDE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87" y="389"/>
              <a:ext cx="117" cy="118"/>
            </a:xfrm>
            <a:custGeom>
              <a:avLst/>
              <a:gdLst>
                <a:gd name="T0" fmla="*/ 133 w 264"/>
                <a:gd name="T1" fmla="*/ 211 h 264"/>
                <a:gd name="T2" fmla="*/ 133 w 264"/>
                <a:gd name="T3" fmla="*/ 211 h 264"/>
                <a:gd name="T4" fmla="*/ 204 w 264"/>
                <a:gd name="T5" fmla="*/ 132 h 264"/>
                <a:gd name="T6" fmla="*/ 133 w 264"/>
                <a:gd name="T7" fmla="*/ 52 h 264"/>
                <a:gd name="T8" fmla="*/ 60 w 264"/>
                <a:gd name="T9" fmla="*/ 132 h 264"/>
                <a:gd name="T10" fmla="*/ 133 w 264"/>
                <a:gd name="T11" fmla="*/ 211 h 264"/>
                <a:gd name="T12" fmla="*/ 120 w 264"/>
                <a:gd name="T13" fmla="*/ 0 h 264"/>
                <a:gd name="T14" fmla="*/ 120 w 264"/>
                <a:gd name="T15" fmla="*/ 0 h 264"/>
                <a:gd name="T16" fmla="*/ 205 w 264"/>
                <a:gd name="T17" fmla="*/ 50 h 264"/>
                <a:gd name="T18" fmla="*/ 205 w 264"/>
                <a:gd name="T19" fmla="*/ 8 h 264"/>
                <a:gd name="T20" fmla="*/ 264 w 264"/>
                <a:gd name="T21" fmla="*/ 8 h 264"/>
                <a:gd name="T22" fmla="*/ 264 w 264"/>
                <a:gd name="T23" fmla="*/ 253 h 264"/>
                <a:gd name="T24" fmla="*/ 205 w 264"/>
                <a:gd name="T25" fmla="*/ 253 h 264"/>
                <a:gd name="T26" fmla="*/ 205 w 264"/>
                <a:gd name="T27" fmla="*/ 214 h 264"/>
                <a:gd name="T28" fmla="*/ 121 w 264"/>
                <a:gd name="T29" fmla="*/ 264 h 264"/>
                <a:gd name="T30" fmla="*/ 0 w 264"/>
                <a:gd name="T31" fmla="*/ 133 h 264"/>
                <a:gd name="T32" fmla="*/ 120 w 264"/>
                <a:gd name="T3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4" h="264">
                  <a:moveTo>
                    <a:pt x="133" y="211"/>
                  </a:moveTo>
                  <a:lnTo>
                    <a:pt x="133" y="211"/>
                  </a:lnTo>
                  <a:cubicBezTo>
                    <a:pt x="175" y="211"/>
                    <a:pt x="204" y="175"/>
                    <a:pt x="204" y="132"/>
                  </a:cubicBezTo>
                  <a:cubicBezTo>
                    <a:pt x="204" y="89"/>
                    <a:pt x="175" y="52"/>
                    <a:pt x="133" y="52"/>
                  </a:cubicBezTo>
                  <a:cubicBezTo>
                    <a:pt x="90" y="52"/>
                    <a:pt x="60" y="88"/>
                    <a:pt x="60" y="132"/>
                  </a:cubicBezTo>
                  <a:cubicBezTo>
                    <a:pt x="60" y="177"/>
                    <a:pt x="90" y="211"/>
                    <a:pt x="133" y="211"/>
                  </a:cubicBezTo>
                  <a:close/>
                  <a:moveTo>
                    <a:pt x="120" y="0"/>
                  </a:moveTo>
                  <a:lnTo>
                    <a:pt x="120" y="0"/>
                  </a:lnTo>
                  <a:cubicBezTo>
                    <a:pt x="158" y="0"/>
                    <a:pt x="187" y="20"/>
                    <a:pt x="205" y="50"/>
                  </a:cubicBezTo>
                  <a:lnTo>
                    <a:pt x="205" y="8"/>
                  </a:lnTo>
                  <a:lnTo>
                    <a:pt x="264" y="8"/>
                  </a:lnTo>
                  <a:lnTo>
                    <a:pt x="264" y="253"/>
                  </a:lnTo>
                  <a:lnTo>
                    <a:pt x="205" y="253"/>
                  </a:lnTo>
                  <a:lnTo>
                    <a:pt x="205" y="214"/>
                  </a:lnTo>
                  <a:cubicBezTo>
                    <a:pt x="188" y="244"/>
                    <a:pt x="158" y="264"/>
                    <a:pt x="121" y="264"/>
                  </a:cubicBezTo>
                  <a:cubicBezTo>
                    <a:pt x="47" y="264"/>
                    <a:pt x="0" y="201"/>
                    <a:pt x="0" y="133"/>
                  </a:cubicBezTo>
                  <a:cubicBezTo>
                    <a:pt x="0" y="64"/>
                    <a:pt x="47" y="0"/>
                    <a:pt x="120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A2623B7-14E8-44D7-B7C2-A23C1CECA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8" y="295"/>
              <a:ext cx="105" cy="207"/>
            </a:xfrm>
            <a:custGeom>
              <a:avLst/>
              <a:gdLst>
                <a:gd name="T0" fmla="*/ 59 w 236"/>
                <a:gd name="T1" fmla="*/ 464 h 464"/>
                <a:gd name="T2" fmla="*/ 59 w 236"/>
                <a:gd name="T3" fmla="*/ 464 h 464"/>
                <a:gd name="T4" fmla="*/ 0 w 236"/>
                <a:gd name="T5" fmla="*/ 464 h 464"/>
                <a:gd name="T6" fmla="*/ 0 w 236"/>
                <a:gd name="T7" fmla="*/ 0 h 464"/>
                <a:gd name="T8" fmla="*/ 59 w 236"/>
                <a:gd name="T9" fmla="*/ 0 h 464"/>
                <a:gd name="T10" fmla="*/ 59 w 236"/>
                <a:gd name="T11" fmla="*/ 252 h 464"/>
                <a:gd name="T12" fmla="*/ 132 w 236"/>
                <a:gd name="T13" fmla="*/ 211 h 464"/>
                <a:gd name="T14" fmla="*/ 236 w 236"/>
                <a:gd name="T15" fmla="*/ 331 h 464"/>
                <a:gd name="T16" fmla="*/ 236 w 236"/>
                <a:gd name="T17" fmla="*/ 464 h 464"/>
                <a:gd name="T18" fmla="*/ 176 w 236"/>
                <a:gd name="T19" fmla="*/ 464 h 464"/>
                <a:gd name="T20" fmla="*/ 176 w 236"/>
                <a:gd name="T21" fmla="*/ 331 h 464"/>
                <a:gd name="T22" fmla="*/ 118 w 236"/>
                <a:gd name="T23" fmla="*/ 260 h 464"/>
                <a:gd name="T24" fmla="*/ 59 w 236"/>
                <a:gd name="T25" fmla="*/ 328 h 464"/>
                <a:gd name="T26" fmla="*/ 59 w 236"/>
                <a:gd name="T27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6" h="464">
                  <a:moveTo>
                    <a:pt x="59" y="464"/>
                  </a:moveTo>
                  <a:lnTo>
                    <a:pt x="59" y="464"/>
                  </a:lnTo>
                  <a:lnTo>
                    <a:pt x="0" y="464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252"/>
                  </a:lnTo>
                  <a:cubicBezTo>
                    <a:pt x="72" y="229"/>
                    <a:pt x="99" y="211"/>
                    <a:pt x="132" y="211"/>
                  </a:cubicBezTo>
                  <a:cubicBezTo>
                    <a:pt x="206" y="211"/>
                    <a:pt x="236" y="258"/>
                    <a:pt x="236" y="331"/>
                  </a:cubicBezTo>
                  <a:lnTo>
                    <a:pt x="236" y="464"/>
                  </a:lnTo>
                  <a:lnTo>
                    <a:pt x="176" y="464"/>
                  </a:lnTo>
                  <a:lnTo>
                    <a:pt x="176" y="331"/>
                  </a:lnTo>
                  <a:cubicBezTo>
                    <a:pt x="176" y="281"/>
                    <a:pt x="153" y="260"/>
                    <a:pt x="118" y="260"/>
                  </a:cubicBezTo>
                  <a:cubicBezTo>
                    <a:pt x="86" y="260"/>
                    <a:pt x="59" y="281"/>
                    <a:pt x="59" y="328"/>
                  </a:cubicBezTo>
                  <a:lnTo>
                    <a:pt x="59" y="464"/>
                  </a:ln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DCF9FAC6-22B9-4319-98CC-8F2702C00E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49" y="389"/>
              <a:ext cx="118" cy="117"/>
            </a:xfrm>
            <a:custGeom>
              <a:avLst/>
              <a:gdLst>
                <a:gd name="T0" fmla="*/ 205 w 264"/>
                <a:gd name="T1" fmla="*/ 130 h 261"/>
                <a:gd name="T2" fmla="*/ 205 w 264"/>
                <a:gd name="T3" fmla="*/ 130 h 261"/>
                <a:gd name="T4" fmla="*/ 132 w 264"/>
                <a:gd name="T5" fmla="*/ 44 h 261"/>
                <a:gd name="T6" fmla="*/ 59 w 264"/>
                <a:gd name="T7" fmla="*/ 130 h 261"/>
                <a:gd name="T8" fmla="*/ 132 w 264"/>
                <a:gd name="T9" fmla="*/ 219 h 261"/>
                <a:gd name="T10" fmla="*/ 205 w 264"/>
                <a:gd name="T11" fmla="*/ 130 h 261"/>
                <a:gd name="T12" fmla="*/ 0 w 264"/>
                <a:gd name="T13" fmla="*/ 130 h 261"/>
                <a:gd name="T14" fmla="*/ 0 w 264"/>
                <a:gd name="T15" fmla="*/ 130 h 261"/>
                <a:gd name="T16" fmla="*/ 132 w 264"/>
                <a:gd name="T17" fmla="*/ 0 h 261"/>
                <a:gd name="T18" fmla="*/ 264 w 264"/>
                <a:gd name="T19" fmla="*/ 130 h 261"/>
                <a:gd name="T20" fmla="*/ 132 w 264"/>
                <a:gd name="T21" fmla="*/ 261 h 261"/>
                <a:gd name="T22" fmla="*/ 0 w 264"/>
                <a:gd name="T23" fmla="*/ 13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4" h="261">
                  <a:moveTo>
                    <a:pt x="205" y="130"/>
                  </a:moveTo>
                  <a:lnTo>
                    <a:pt x="205" y="130"/>
                  </a:lnTo>
                  <a:cubicBezTo>
                    <a:pt x="205" y="78"/>
                    <a:pt x="173" y="44"/>
                    <a:pt x="132" y="44"/>
                  </a:cubicBezTo>
                  <a:cubicBezTo>
                    <a:pt x="91" y="44"/>
                    <a:pt x="59" y="78"/>
                    <a:pt x="59" y="130"/>
                  </a:cubicBezTo>
                  <a:cubicBezTo>
                    <a:pt x="59" y="184"/>
                    <a:pt x="90" y="219"/>
                    <a:pt x="132" y="219"/>
                  </a:cubicBezTo>
                  <a:cubicBezTo>
                    <a:pt x="173" y="219"/>
                    <a:pt x="205" y="184"/>
                    <a:pt x="205" y="130"/>
                  </a:cubicBezTo>
                  <a:close/>
                  <a:moveTo>
                    <a:pt x="0" y="130"/>
                  </a:moveTo>
                  <a:lnTo>
                    <a:pt x="0" y="130"/>
                  </a:lnTo>
                  <a:cubicBezTo>
                    <a:pt x="0" y="62"/>
                    <a:pt x="45" y="0"/>
                    <a:pt x="132" y="0"/>
                  </a:cubicBezTo>
                  <a:cubicBezTo>
                    <a:pt x="219" y="0"/>
                    <a:pt x="264" y="61"/>
                    <a:pt x="264" y="130"/>
                  </a:cubicBezTo>
                  <a:cubicBezTo>
                    <a:pt x="264" y="200"/>
                    <a:pt x="219" y="261"/>
                    <a:pt x="132" y="261"/>
                  </a:cubicBezTo>
                  <a:cubicBezTo>
                    <a:pt x="45" y="261"/>
                    <a:pt x="0" y="199"/>
                    <a:pt x="0" y="13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BE172F5D-060A-4B72-A36A-1F20F5540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09" y="294"/>
              <a:ext cx="354" cy="331"/>
            </a:xfrm>
            <a:custGeom>
              <a:avLst/>
              <a:gdLst>
                <a:gd name="T0" fmla="*/ 377 w 795"/>
                <a:gd name="T1" fmla="*/ 196 h 740"/>
                <a:gd name="T2" fmla="*/ 377 w 795"/>
                <a:gd name="T3" fmla="*/ 196 h 740"/>
                <a:gd name="T4" fmla="*/ 293 w 795"/>
                <a:gd name="T5" fmla="*/ 211 h 740"/>
                <a:gd name="T6" fmla="*/ 155 w 795"/>
                <a:gd name="T7" fmla="*/ 354 h 740"/>
                <a:gd name="T8" fmla="*/ 168 w 795"/>
                <a:gd name="T9" fmla="*/ 578 h 740"/>
                <a:gd name="T10" fmla="*/ 441 w 795"/>
                <a:gd name="T11" fmla="*/ 740 h 740"/>
                <a:gd name="T12" fmla="*/ 606 w 795"/>
                <a:gd name="T13" fmla="*/ 697 h 740"/>
                <a:gd name="T14" fmla="*/ 773 w 795"/>
                <a:gd name="T15" fmla="*/ 464 h 740"/>
                <a:gd name="T16" fmla="*/ 708 w 795"/>
                <a:gd name="T17" fmla="*/ 162 h 740"/>
                <a:gd name="T18" fmla="*/ 381 w 795"/>
                <a:gd name="T19" fmla="*/ 0 h 740"/>
                <a:gd name="T20" fmla="*/ 24 w 795"/>
                <a:gd name="T21" fmla="*/ 196 h 740"/>
                <a:gd name="T22" fmla="*/ 2 w 795"/>
                <a:gd name="T23" fmla="*/ 239 h 740"/>
                <a:gd name="T24" fmla="*/ 3 w 795"/>
                <a:gd name="T25" fmla="*/ 252 h 740"/>
                <a:gd name="T26" fmla="*/ 13 w 795"/>
                <a:gd name="T27" fmla="*/ 255 h 740"/>
                <a:gd name="T28" fmla="*/ 13 w 795"/>
                <a:gd name="T29" fmla="*/ 255 h 740"/>
                <a:gd name="T30" fmla="*/ 35 w 795"/>
                <a:gd name="T31" fmla="*/ 235 h 740"/>
                <a:gd name="T32" fmla="*/ 192 w 795"/>
                <a:gd name="T33" fmla="*/ 93 h 740"/>
                <a:gd name="T34" fmla="*/ 367 w 795"/>
                <a:gd name="T35" fmla="*/ 52 h 740"/>
                <a:gd name="T36" fmla="*/ 687 w 795"/>
                <a:gd name="T37" fmla="*/ 255 h 740"/>
                <a:gd name="T38" fmla="*/ 687 w 795"/>
                <a:gd name="T39" fmla="*/ 498 h 740"/>
                <a:gd name="T40" fmla="*/ 531 w 795"/>
                <a:gd name="T41" fmla="*/ 644 h 740"/>
                <a:gd name="T42" fmla="*/ 450 w 795"/>
                <a:gd name="T43" fmla="*/ 657 h 740"/>
                <a:gd name="T44" fmla="*/ 234 w 795"/>
                <a:gd name="T45" fmla="*/ 496 h 740"/>
                <a:gd name="T46" fmla="*/ 268 w 795"/>
                <a:gd name="T47" fmla="*/ 348 h 740"/>
                <a:gd name="T48" fmla="*/ 372 w 795"/>
                <a:gd name="T49" fmla="*/ 297 h 740"/>
                <a:gd name="T50" fmla="*/ 457 w 795"/>
                <a:gd name="T51" fmla="*/ 336 h 740"/>
                <a:gd name="T52" fmla="*/ 472 w 795"/>
                <a:gd name="T53" fmla="*/ 396 h 740"/>
                <a:gd name="T54" fmla="*/ 436 w 795"/>
                <a:gd name="T55" fmla="*/ 432 h 740"/>
                <a:gd name="T56" fmla="*/ 425 w 795"/>
                <a:gd name="T57" fmla="*/ 428 h 740"/>
                <a:gd name="T58" fmla="*/ 421 w 795"/>
                <a:gd name="T59" fmla="*/ 416 h 740"/>
                <a:gd name="T60" fmla="*/ 399 w 795"/>
                <a:gd name="T61" fmla="*/ 387 h 740"/>
                <a:gd name="T62" fmla="*/ 387 w 795"/>
                <a:gd name="T63" fmla="*/ 385 h 740"/>
                <a:gd name="T64" fmla="*/ 336 w 795"/>
                <a:gd name="T65" fmla="*/ 436 h 740"/>
                <a:gd name="T66" fmla="*/ 356 w 795"/>
                <a:gd name="T67" fmla="*/ 503 h 740"/>
                <a:gd name="T68" fmla="*/ 444 w 795"/>
                <a:gd name="T69" fmla="*/ 540 h 740"/>
                <a:gd name="T70" fmla="*/ 453 w 795"/>
                <a:gd name="T71" fmla="*/ 540 h 740"/>
                <a:gd name="T72" fmla="*/ 554 w 795"/>
                <a:gd name="T73" fmla="*/ 479 h 740"/>
                <a:gd name="T74" fmla="*/ 575 w 795"/>
                <a:gd name="T75" fmla="*/ 334 h 740"/>
                <a:gd name="T76" fmla="*/ 377 w 795"/>
                <a:gd name="T77" fmla="*/ 196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95" h="740">
                  <a:moveTo>
                    <a:pt x="377" y="196"/>
                  </a:moveTo>
                  <a:lnTo>
                    <a:pt x="377" y="196"/>
                  </a:lnTo>
                  <a:cubicBezTo>
                    <a:pt x="349" y="196"/>
                    <a:pt x="321" y="201"/>
                    <a:pt x="293" y="211"/>
                  </a:cubicBezTo>
                  <a:cubicBezTo>
                    <a:pt x="229" y="238"/>
                    <a:pt x="179" y="289"/>
                    <a:pt x="155" y="354"/>
                  </a:cubicBezTo>
                  <a:cubicBezTo>
                    <a:pt x="128" y="425"/>
                    <a:pt x="133" y="507"/>
                    <a:pt x="168" y="578"/>
                  </a:cubicBezTo>
                  <a:cubicBezTo>
                    <a:pt x="223" y="679"/>
                    <a:pt x="325" y="740"/>
                    <a:pt x="441" y="740"/>
                  </a:cubicBezTo>
                  <a:cubicBezTo>
                    <a:pt x="498" y="740"/>
                    <a:pt x="555" y="725"/>
                    <a:pt x="606" y="697"/>
                  </a:cubicBezTo>
                  <a:cubicBezTo>
                    <a:pt x="693" y="645"/>
                    <a:pt x="752" y="563"/>
                    <a:pt x="773" y="464"/>
                  </a:cubicBezTo>
                  <a:cubicBezTo>
                    <a:pt x="795" y="361"/>
                    <a:pt x="771" y="251"/>
                    <a:pt x="708" y="162"/>
                  </a:cubicBezTo>
                  <a:cubicBezTo>
                    <a:pt x="631" y="59"/>
                    <a:pt x="512" y="0"/>
                    <a:pt x="381" y="0"/>
                  </a:cubicBezTo>
                  <a:cubicBezTo>
                    <a:pt x="234" y="0"/>
                    <a:pt x="100" y="73"/>
                    <a:pt x="24" y="196"/>
                  </a:cubicBezTo>
                  <a:cubicBezTo>
                    <a:pt x="17" y="208"/>
                    <a:pt x="7" y="224"/>
                    <a:pt x="2" y="239"/>
                  </a:cubicBezTo>
                  <a:cubicBezTo>
                    <a:pt x="2" y="241"/>
                    <a:pt x="0" y="248"/>
                    <a:pt x="3" y="252"/>
                  </a:cubicBezTo>
                  <a:cubicBezTo>
                    <a:pt x="5" y="255"/>
                    <a:pt x="11" y="255"/>
                    <a:pt x="13" y="255"/>
                  </a:cubicBezTo>
                  <a:lnTo>
                    <a:pt x="13" y="255"/>
                  </a:lnTo>
                  <a:cubicBezTo>
                    <a:pt x="19" y="255"/>
                    <a:pt x="26" y="249"/>
                    <a:pt x="35" y="235"/>
                  </a:cubicBezTo>
                  <a:cubicBezTo>
                    <a:pt x="80" y="172"/>
                    <a:pt x="132" y="125"/>
                    <a:pt x="192" y="93"/>
                  </a:cubicBezTo>
                  <a:cubicBezTo>
                    <a:pt x="246" y="66"/>
                    <a:pt x="307" y="52"/>
                    <a:pt x="367" y="52"/>
                  </a:cubicBezTo>
                  <a:cubicBezTo>
                    <a:pt x="509" y="52"/>
                    <a:pt x="632" y="129"/>
                    <a:pt x="687" y="255"/>
                  </a:cubicBezTo>
                  <a:cubicBezTo>
                    <a:pt x="720" y="334"/>
                    <a:pt x="720" y="423"/>
                    <a:pt x="687" y="498"/>
                  </a:cubicBezTo>
                  <a:cubicBezTo>
                    <a:pt x="656" y="566"/>
                    <a:pt x="601" y="618"/>
                    <a:pt x="531" y="644"/>
                  </a:cubicBezTo>
                  <a:cubicBezTo>
                    <a:pt x="505" y="653"/>
                    <a:pt x="478" y="657"/>
                    <a:pt x="450" y="657"/>
                  </a:cubicBezTo>
                  <a:cubicBezTo>
                    <a:pt x="344" y="657"/>
                    <a:pt x="257" y="593"/>
                    <a:pt x="234" y="496"/>
                  </a:cubicBezTo>
                  <a:cubicBezTo>
                    <a:pt x="223" y="444"/>
                    <a:pt x="236" y="387"/>
                    <a:pt x="268" y="348"/>
                  </a:cubicBezTo>
                  <a:cubicBezTo>
                    <a:pt x="286" y="325"/>
                    <a:pt x="319" y="298"/>
                    <a:pt x="372" y="297"/>
                  </a:cubicBezTo>
                  <a:cubicBezTo>
                    <a:pt x="405" y="297"/>
                    <a:pt x="439" y="313"/>
                    <a:pt x="457" y="336"/>
                  </a:cubicBezTo>
                  <a:cubicBezTo>
                    <a:pt x="471" y="354"/>
                    <a:pt x="476" y="375"/>
                    <a:pt x="472" y="396"/>
                  </a:cubicBezTo>
                  <a:cubicBezTo>
                    <a:pt x="468" y="413"/>
                    <a:pt x="451" y="432"/>
                    <a:pt x="436" y="432"/>
                  </a:cubicBezTo>
                  <a:cubicBezTo>
                    <a:pt x="432" y="432"/>
                    <a:pt x="428" y="431"/>
                    <a:pt x="425" y="428"/>
                  </a:cubicBezTo>
                  <a:cubicBezTo>
                    <a:pt x="422" y="425"/>
                    <a:pt x="421" y="421"/>
                    <a:pt x="421" y="416"/>
                  </a:cubicBezTo>
                  <a:cubicBezTo>
                    <a:pt x="419" y="407"/>
                    <a:pt x="418" y="394"/>
                    <a:pt x="399" y="387"/>
                  </a:cubicBezTo>
                  <a:cubicBezTo>
                    <a:pt x="395" y="386"/>
                    <a:pt x="391" y="385"/>
                    <a:pt x="387" y="385"/>
                  </a:cubicBezTo>
                  <a:cubicBezTo>
                    <a:pt x="360" y="385"/>
                    <a:pt x="341" y="411"/>
                    <a:pt x="336" y="436"/>
                  </a:cubicBezTo>
                  <a:cubicBezTo>
                    <a:pt x="333" y="461"/>
                    <a:pt x="340" y="484"/>
                    <a:pt x="356" y="503"/>
                  </a:cubicBezTo>
                  <a:cubicBezTo>
                    <a:pt x="377" y="526"/>
                    <a:pt x="410" y="540"/>
                    <a:pt x="444" y="540"/>
                  </a:cubicBezTo>
                  <a:cubicBezTo>
                    <a:pt x="447" y="540"/>
                    <a:pt x="450" y="540"/>
                    <a:pt x="453" y="540"/>
                  </a:cubicBezTo>
                  <a:cubicBezTo>
                    <a:pt x="495" y="535"/>
                    <a:pt x="530" y="513"/>
                    <a:pt x="554" y="479"/>
                  </a:cubicBezTo>
                  <a:cubicBezTo>
                    <a:pt x="581" y="438"/>
                    <a:pt x="589" y="384"/>
                    <a:pt x="575" y="334"/>
                  </a:cubicBezTo>
                  <a:cubicBezTo>
                    <a:pt x="547" y="250"/>
                    <a:pt x="470" y="196"/>
                    <a:pt x="377" y="196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AFA6C310-6E2F-4CE0-85A9-A95F86CDF8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19" y="389"/>
              <a:ext cx="117" cy="188"/>
            </a:xfrm>
            <a:custGeom>
              <a:avLst/>
              <a:gdLst>
                <a:gd name="T0" fmla="*/ 132 w 264"/>
                <a:gd name="T1" fmla="*/ 51 h 420"/>
                <a:gd name="T2" fmla="*/ 132 w 264"/>
                <a:gd name="T3" fmla="*/ 51 h 420"/>
                <a:gd name="T4" fmla="*/ 60 w 264"/>
                <a:gd name="T5" fmla="*/ 129 h 420"/>
                <a:gd name="T6" fmla="*/ 132 w 264"/>
                <a:gd name="T7" fmla="*/ 211 h 420"/>
                <a:gd name="T8" fmla="*/ 204 w 264"/>
                <a:gd name="T9" fmla="*/ 132 h 420"/>
                <a:gd name="T10" fmla="*/ 132 w 264"/>
                <a:gd name="T11" fmla="*/ 51 h 420"/>
                <a:gd name="T12" fmla="*/ 144 w 264"/>
                <a:gd name="T13" fmla="*/ 263 h 420"/>
                <a:gd name="T14" fmla="*/ 144 w 264"/>
                <a:gd name="T15" fmla="*/ 263 h 420"/>
                <a:gd name="T16" fmla="*/ 60 w 264"/>
                <a:gd name="T17" fmla="*/ 214 h 420"/>
                <a:gd name="T18" fmla="*/ 60 w 264"/>
                <a:gd name="T19" fmla="*/ 420 h 420"/>
                <a:gd name="T20" fmla="*/ 0 w 264"/>
                <a:gd name="T21" fmla="*/ 420 h 420"/>
                <a:gd name="T22" fmla="*/ 0 w 264"/>
                <a:gd name="T23" fmla="*/ 7 h 420"/>
                <a:gd name="T24" fmla="*/ 60 w 264"/>
                <a:gd name="T25" fmla="*/ 7 h 420"/>
                <a:gd name="T26" fmla="*/ 60 w 264"/>
                <a:gd name="T27" fmla="*/ 49 h 420"/>
                <a:gd name="T28" fmla="*/ 144 w 264"/>
                <a:gd name="T29" fmla="*/ 0 h 420"/>
                <a:gd name="T30" fmla="*/ 264 w 264"/>
                <a:gd name="T31" fmla="*/ 131 h 420"/>
                <a:gd name="T32" fmla="*/ 144 w 264"/>
                <a:gd name="T33" fmla="*/ 263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4" h="420">
                  <a:moveTo>
                    <a:pt x="132" y="51"/>
                  </a:moveTo>
                  <a:lnTo>
                    <a:pt x="132" y="51"/>
                  </a:lnTo>
                  <a:cubicBezTo>
                    <a:pt x="89" y="51"/>
                    <a:pt x="60" y="87"/>
                    <a:pt x="60" y="129"/>
                  </a:cubicBezTo>
                  <a:cubicBezTo>
                    <a:pt x="60" y="173"/>
                    <a:pt x="88" y="211"/>
                    <a:pt x="132" y="211"/>
                  </a:cubicBezTo>
                  <a:cubicBezTo>
                    <a:pt x="175" y="211"/>
                    <a:pt x="204" y="175"/>
                    <a:pt x="204" y="132"/>
                  </a:cubicBezTo>
                  <a:cubicBezTo>
                    <a:pt x="204" y="87"/>
                    <a:pt x="175" y="51"/>
                    <a:pt x="132" y="51"/>
                  </a:cubicBezTo>
                  <a:close/>
                  <a:moveTo>
                    <a:pt x="144" y="263"/>
                  </a:moveTo>
                  <a:lnTo>
                    <a:pt x="144" y="263"/>
                  </a:lnTo>
                  <a:cubicBezTo>
                    <a:pt x="107" y="263"/>
                    <a:pt x="77" y="244"/>
                    <a:pt x="60" y="214"/>
                  </a:cubicBezTo>
                  <a:lnTo>
                    <a:pt x="60" y="420"/>
                  </a:lnTo>
                  <a:lnTo>
                    <a:pt x="0" y="420"/>
                  </a:lnTo>
                  <a:lnTo>
                    <a:pt x="0" y="7"/>
                  </a:lnTo>
                  <a:lnTo>
                    <a:pt x="60" y="7"/>
                  </a:lnTo>
                  <a:lnTo>
                    <a:pt x="60" y="49"/>
                  </a:lnTo>
                  <a:cubicBezTo>
                    <a:pt x="77" y="19"/>
                    <a:pt x="107" y="0"/>
                    <a:pt x="144" y="0"/>
                  </a:cubicBezTo>
                  <a:cubicBezTo>
                    <a:pt x="218" y="0"/>
                    <a:pt x="264" y="62"/>
                    <a:pt x="264" y="131"/>
                  </a:cubicBezTo>
                  <a:cubicBezTo>
                    <a:pt x="264" y="200"/>
                    <a:pt x="217" y="263"/>
                    <a:pt x="144" y="263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22352EB9-F069-4DED-9E8F-14FD811121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52" y="389"/>
              <a:ext cx="113" cy="118"/>
            </a:xfrm>
            <a:custGeom>
              <a:avLst/>
              <a:gdLst>
                <a:gd name="T0" fmla="*/ 61 w 254"/>
                <a:gd name="T1" fmla="*/ 111 h 264"/>
                <a:gd name="T2" fmla="*/ 61 w 254"/>
                <a:gd name="T3" fmla="*/ 111 h 264"/>
                <a:gd name="T4" fmla="*/ 197 w 254"/>
                <a:gd name="T5" fmla="*/ 111 h 264"/>
                <a:gd name="T6" fmla="*/ 129 w 254"/>
                <a:gd name="T7" fmla="*/ 43 h 264"/>
                <a:gd name="T8" fmla="*/ 61 w 254"/>
                <a:gd name="T9" fmla="*/ 111 h 264"/>
                <a:gd name="T10" fmla="*/ 129 w 254"/>
                <a:gd name="T11" fmla="*/ 0 h 264"/>
                <a:gd name="T12" fmla="*/ 129 w 254"/>
                <a:gd name="T13" fmla="*/ 0 h 264"/>
                <a:gd name="T14" fmla="*/ 254 w 254"/>
                <a:gd name="T15" fmla="*/ 132 h 264"/>
                <a:gd name="T16" fmla="*/ 253 w 254"/>
                <a:gd name="T17" fmla="*/ 146 h 264"/>
                <a:gd name="T18" fmla="*/ 62 w 254"/>
                <a:gd name="T19" fmla="*/ 146 h 264"/>
                <a:gd name="T20" fmla="*/ 141 w 254"/>
                <a:gd name="T21" fmla="*/ 219 h 264"/>
                <a:gd name="T22" fmla="*/ 219 w 254"/>
                <a:gd name="T23" fmla="*/ 188 h 264"/>
                <a:gd name="T24" fmla="*/ 249 w 254"/>
                <a:gd name="T25" fmla="*/ 219 h 264"/>
                <a:gd name="T26" fmla="*/ 134 w 254"/>
                <a:gd name="T27" fmla="*/ 264 h 264"/>
                <a:gd name="T28" fmla="*/ 0 w 254"/>
                <a:gd name="T29" fmla="*/ 132 h 264"/>
                <a:gd name="T30" fmla="*/ 129 w 254"/>
                <a:gd name="T3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4" h="264">
                  <a:moveTo>
                    <a:pt x="61" y="111"/>
                  </a:moveTo>
                  <a:lnTo>
                    <a:pt x="61" y="111"/>
                  </a:lnTo>
                  <a:lnTo>
                    <a:pt x="197" y="111"/>
                  </a:lnTo>
                  <a:cubicBezTo>
                    <a:pt x="194" y="75"/>
                    <a:pt x="166" y="43"/>
                    <a:pt x="129" y="43"/>
                  </a:cubicBezTo>
                  <a:cubicBezTo>
                    <a:pt x="91" y="43"/>
                    <a:pt x="64" y="75"/>
                    <a:pt x="61" y="111"/>
                  </a:cubicBezTo>
                  <a:close/>
                  <a:moveTo>
                    <a:pt x="129" y="0"/>
                  </a:moveTo>
                  <a:lnTo>
                    <a:pt x="129" y="0"/>
                  </a:lnTo>
                  <a:cubicBezTo>
                    <a:pt x="212" y="0"/>
                    <a:pt x="254" y="62"/>
                    <a:pt x="254" y="132"/>
                  </a:cubicBezTo>
                  <a:cubicBezTo>
                    <a:pt x="254" y="135"/>
                    <a:pt x="254" y="143"/>
                    <a:pt x="253" y="146"/>
                  </a:cubicBezTo>
                  <a:lnTo>
                    <a:pt x="62" y="146"/>
                  </a:lnTo>
                  <a:cubicBezTo>
                    <a:pt x="62" y="190"/>
                    <a:pt x="97" y="219"/>
                    <a:pt x="141" y="219"/>
                  </a:cubicBezTo>
                  <a:cubicBezTo>
                    <a:pt x="173" y="219"/>
                    <a:pt x="198" y="205"/>
                    <a:pt x="219" y="188"/>
                  </a:cubicBezTo>
                  <a:lnTo>
                    <a:pt x="249" y="219"/>
                  </a:lnTo>
                  <a:cubicBezTo>
                    <a:pt x="225" y="240"/>
                    <a:pt x="194" y="264"/>
                    <a:pt x="134" y="264"/>
                  </a:cubicBezTo>
                  <a:cubicBezTo>
                    <a:pt x="47" y="264"/>
                    <a:pt x="0" y="201"/>
                    <a:pt x="0" y="132"/>
                  </a:cubicBezTo>
                  <a:cubicBezTo>
                    <a:pt x="0" y="63"/>
                    <a:pt x="47" y="0"/>
                    <a:pt x="129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E5297BB0-4911-4598-B416-53E763CFF5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84" y="389"/>
              <a:ext cx="105" cy="113"/>
            </a:xfrm>
            <a:custGeom>
              <a:avLst/>
              <a:gdLst>
                <a:gd name="T0" fmla="*/ 60 w 236"/>
                <a:gd name="T1" fmla="*/ 253 h 253"/>
                <a:gd name="T2" fmla="*/ 60 w 236"/>
                <a:gd name="T3" fmla="*/ 253 h 253"/>
                <a:gd name="T4" fmla="*/ 0 w 236"/>
                <a:gd name="T5" fmla="*/ 253 h 253"/>
                <a:gd name="T6" fmla="*/ 0 w 236"/>
                <a:gd name="T7" fmla="*/ 8 h 253"/>
                <a:gd name="T8" fmla="*/ 60 w 236"/>
                <a:gd name="T9" fmla="*/ 8 h 253"/>
                <a:gd name="T10" fmla="*/ 60 w 236"/>
                <a:gd name="T11" fmla="*/ 41 h 253"/>
                <a:gd name="T12" fmla="*/ 133 w 236"/>
                <a:gd name="T13" fmla="*/ 0 h 253"/>
                <a:gd name="T14" fmla="*/ 236 w 236"/>
                <a:gd name="T15" fmla="*/ 120 h 253"/>
                <a:gd name="T16" fmla="*/ 236 w 236"/>
                <a:gd name="T17" fmla="*/ 253 h 253"/>
                <a:gd name="T18" fmla="*/ 177 w 236"/>
                <a:gd name="T19" fmla="*/ 253 h 253"/>
                <a:gd name="T20" fmla="*/ 177 w 236"/>
                <a:gd name="T21" fmla="*/ 120 h 253"/>
                <a:gd name="T22" fmla="*/ 119 w 236"/>
                <a:gd name="T23" fmla="*/ 49 h 253"/>
                <a:gd name="T24" fmla="*/ 60 w 236"/>
                <a:gd name="T25" fmla="*/ 117 h 253"/>
                <a:gd name="T26" fmla="*/ 60 w 236"/>
                <a:gd name="T27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6" h="253">
                  <a:moveTo>
                    <a:pt x="60" y="253"/>
                  </a:moveTo>
                  <a:lnTo>
                    <a:pt x="60" y="253"/>
                  </a:lnTo>
                  <a:lnTo>
                    <a:pt x="0" y="253"/>
                  </a:lnTo>
                  <a:lnTo>
                    <a:pt x="0" y="8"/>
                  </a:lnTo>
                  <a:lnTo>
                    <a:pt x="60" y="8"/>
                  </a:lnTo>
                  <a:lnTo>
                    <a:pt x="60" y="41"/>
                  </a:lnTo>
                  <a:cubicBezTo>
                    <a:pt x="73" y="18"/>
                    <a:pt x="100" y="0"/>
                    <a:pt x="133" y="0"/>
                  </a:cubicBezTo>
                  <a:cubicBezTo>
                    <a:pt x="206" y="0"/>
                    <a:pt x="236" y="47"/>
                    <a:pt x="236" y="120"/>
                  </a:cubicBezTo>
                  <a:lnTo>
                    <a:pt x="236" y="253"/>
                  </a:lnTo>
                  <a:lnTo>
                    <a:pt x="177" y="253"/>
                  </a:lnTo>
                  <a:lnTo>
                    <a:pt x="177" y="120"/>
                  </a:lnTo>
                  <a:cubicBezTo>
                    <a:pt x="177" y="70"/>
                    <a:pt x="154" y="49"/>
                    <a:pt x="119" y="49"/>
                  </a:cubicBezTo>
                  <a:cubicBezTo>
                    <a:pt x="87" y="49"/>
                    <a:pt x="61" y="70"/>
                    <a:pt x="60" y="117"/>
                  </a:cubicBezTo>
                  <a:lnTo>
                    <a:pt x="60" y="253"/>
                  </a:ln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E1BCF85C-7F12-4E6D-94C6-52444EB04B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05" y="355"/>
              <a:ext cx="68" cy="151"/>
            </a:xfrm>
            <a:custGeom>
              <a:avLst/>
              <a:gdLst>
                <a:gd name="T0" fmla="*/ 35 w 152"/>
                <a:gd name="T1" fmla="*/ 182 h 336"/>
                <a:gd name="T2" fmla="*/ 35 w 152"/>
                <a:gd name="T3" fmla="*/ 182 h 336"/>
                <a:gd name="T4" fmla="*/ 35 w 152"/>
                <a:gd name="T5" fmla="*/ 132 h 336"/>
                <a:gd name="T6" fmla="*/ 0 w 152"/>
                <a:gd name="T7" fmla="*/ 132 h 336"/>
                <a:gd name="T8" fmla="*/ 0 w 152"/>
                <a:gd name="T9" fmla="*/ 83 h 336"/>
                <a:gd name="T10" fmla="*/ 35 w 152"/>
                <a:gd name="T11" fmla="*/ 83 h 336"/>
                <a:gd name="T12" fmla="*/ 35 w 152"/>
                <a:gd name="T13" fmla="*/ 0 h 336"/>
                <a:gd name="T14" fmla="*/ 95 w 152"/>
                <a:gd name="T15" fmla="*/ 0 h 336"/>
                <a:gd name="T16" fmla="*/ 95 w 152"/>
                <a:gd name="T17" fmla="*/ 83 h 336"/>
                <a:gd name="T18" fmla="*/ 147 w 152"/>
                <a:gd name="T19" fmla="*/ 83 h 336"/>
                <a:gd name="T20" fmla="*/ 147 w 152"/>
                <a:gd name="T21" fmla="*/ 132 h 336"/>
                <a:gd name="T22" fmla="*/ 95 w 152"/>
                <a:gd name="T23" fmla="*/ 132 h 336"/>
                <a:gd name="T24" fmla="*/ 95 w 152"/>
                <a:gd name="T25" fmla="*/ 180 h 336"/>
                <a:gd name="T26" fmla="*/ 127 w 152"/>
                <a:gd name="T27" fmla="*/ 284 h 336"/>
                <a:gd name="T28" fmla="*/ 144 w 152"/>
                <a:gd name="T29" fmla="*/ 281 h 336"/>
                <a:gd name="T30" fmla="*/ 152 w 152"/>
                <a:gd name="T31" fmla="*/ 327 h 336"/>
                <a:gd name="T32" fmla="*/ 110 w 152"/>
                <a:gd name="T33" fmla="*/ 336 h 336"/>
                <a:gd name="T34" fmla="*/ 35 w 152"/>
                <a:gd name="T35" fmla="*/ 182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336">
                  <a:moveTo>
                    <a:pt x="35" y="182"/>
                  </a:moveTo>
                  <a:lnTo>
                    <a:pt x="35" y="182"/>
                  </a:lnTo>
                  <a:lnTo>
                    <a:pt x="35" y="132"/>
                  </a:lnTo>
                  <a:lnTo>
                    <a:pt x="0" y="132"/>
                  </a:lnTo>
                  <a:lnTo>
                    <a:pt x="0" y="83"/>
                  </a:lnTo>
                  <a:lnTo>
                    <a:pt x="35" y="83"/>
                  </a:lnTo>
                  <a:lnTo>
                    <a:pt x="35" y="0"/>
                  </a:lnTo>
                  <a:lnTo>
                    <a:pt x="95" y="0"/>
                  </a:lnTo>
                  <a:lnTo>
                    <a:pt x="95" y="83"/>
                  </a:lnTo>
                  <a:lnTo>
                    <a:pt x="147" y="83"/>
                  </a:lnTo>
                  <a:lnTo>
                    <a:pt x="147" y="132"/>
                  </a:lnTo>
                  <a:lnTo>
                    <a:pt x="95" y="132"/>
                  </a:lnTo>
                  <a:lnTo>
                    <a:pt x="95" y="180"/>
                  </a:lnTo>
                  <a:cubicBezTo>
                    <a:pt x="95" y="258"/>
                    <a:pt x="99" y="284"/>
                    <a:pt x="127" y="284"/>
                  </a:cubicBezTo>
                  <a:cubicBezTo>
                    <a:pt x="132" y="284"/>
                    <a:pt x="139" y="282"/>
                    <a:pt x="144" y="281"/>
                  </a:cubicBezTo>
                  <a:lnTo>
                    <a:pt x="152" y="327"/>
                  </a:lnTo>
                  <a:cubicBezTo>
                    <a:pt x="134" y="333"/>
                    <a:pt x="121" y="336"/>
                    <a:pt x="110" y="336"/>
                  </a:cubicBezTo>
                  <a:cubicBezTo>
                    <a:pt x="35" y="336"/>
                    <a:pt x="35" y="283"/>
                    <a:pt x="35" y="182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B2D5EC2B-8BA9-4FEA-B5FA-02E9C4AF85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87" y="389"/>
              <a:ext cx="117" cy="118"/>
            </a:xfrm>
            <a:custGeom>
              <a:avLst/>
              <a:gdLst>
                <a:gd name="T0" fmla="*/ 133 w 264"/>
                <a:gd name="T1" fmla="*/ 211 h 264"/>
                <a:gd name="T2" fmla="*/ 133 w 264"/>
                <a:gd name="T3" fmla="*/ 211 h 264"/>
                <a:gd name="T4" fmla="*/ 204 w 264"/>
                <a:gd name="T5" fmla="*/ 132 h 264"/>
                <a:gd name="T6" fmla="*/ 133 w 264"/>
                <a:gd name="T7" fmla="*/ 52 h 264"/>
                <a:gd name="T8" fmla="*/ 60 w 264"/>
                <a:gd name="T9" fmla="*/ 132 h 264"/>
                <a:gd name="T10" fmla="*/ 133 w 264"/>
                <a:gd name="T11" fmla="*/ 211 h 264"/>
                <a:gd name="T12" fmla="*/ 120 w 264"/>
                <a:gd name="T13" fmla="*/ 0 h 264"/>
                <a:gd name="T14" fmla="*/ 120 w 264"/>
                <a:gd name="T15" fmla="*/ 0 h 264"/>
                <a:gd name="T16" fmla="*/ 205 w 264"/>
                <a:gd name="T17" fmla="*/ 50 h 264"/>
                <a:gd name="T18" fmla="*/ 205 w 264"/>
                <a:gd name="T19" fmla="*/ 8 h 264"/>
                <a:gd name="T20" fmla="*/ 264 w 264"/>
                <a:gd name="T21" fmla="*/ 8 h 264"/>
                <a:gd name="T22" fmla="*/ 264 w 264"/>
                <a:gd name="T23" fmla="*/ 253 h 264"/>
                <a:gd name="T24" fmla="*/ 205 w 264"/>
                <a:gd name="T25" fmla="*/ 253 h 264"/>
                <a:gd name="T26" fmla="*/ 205 w 264"/>
                <a:gd name="T27" fmla="*/ 214 h 264"/>
                <a:gd name="T28" fmla="*/ 121 w 264"/>
                <a:gd name="T29" fmla="*/ 264 h 264"/>
                <a:gd name="T30" fmla="*/ 0 w 264"/>
                <a:gd name="T31" fmla="*/ 133 h 264"/>
                <a:gd name="T32" fmla="*/ 120 w 264"/>
                <a:gd name="T3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4" h="264">
                  <a:moveTo>
                    <a:pt x="133" y="211"/>
                  </a:moveTo>
                  <a:lnTo>
                    <a:pt x="133" y="211"/>
                  </a:lnTo>
                  <a:cubicBezTo>
                    <a:pt x="175" y="211"/>
                    <a:pt x="204" y="175"/>
                    <a:pt x="204" y="132"/>
                  </a:cubicBezTo>
                  <a:cubicBezTo>
                    <a:pt x="204" y="89"/>
                    <a:pt x="175" y="52"/>
                    <a:pt x="133" y="52"/>
                  </a:cubicBezTo>
                  <a:cubicBezTo>
                    <a:pt x="90" y="52"/>
                    <a:pt x="60" y="88"/>
                    <a:pt x="60" y="132"/>
                  </a:cubicBezTo>
                  <a:cubicBezTo>
                    <a:pt x="60" y="177"/>
                    <a:pt x="90" y="211"/>
                    <a:pt x="133" y="211"/>
                  </a:cubicBezTo>
                  <a:close/>
                  <a:moveTo>
                    <a:pt x="120" y="0"/>
                  </a:moveTo>
                  <a:lnTo>
                    <a:pt x="120" y="0"/>
                  </a:lnTo>
                  <a:cubicBezTo>
                    <a:pt x="158" y="0"/>
                    <a:pt x="187" y="20"/>
                    <a:pt x="205" y="50"/>
                  </a:cubicBezTo>
                  <a:lnTo>
                    <a:pt x="205" y="8"/>
                  </a:lnTo>
                  <a:lnTo>
                    <a:pt x="264" y="8"/>
                  </a:lnTo>
                  <a:lnTo>
                    <a:pt x="264" y="253"/>
                  </a:lnTo>
                  <a:lnTo>
                    <a:pt x="205" y="253"/>
                  </a:lnTo>
                  <a:lnTo>
                    <a:pt x="205" y="214"/>
                  </a:lnTo>
                  <a:cubicBezTo>
                    <a:pt x="188" y="244"/>
                    <a:pt x="158" y="264"/>
                    <a:pt x="121" y="264"/>
                  </a:cubicBezTo>
                  <a:cubicBezTo>
                    <a:pt x="47" y="264"/>
                    <a:pt x="0" y="201"/>
                    <a:pt x="0" y="133"/>
                  </a:cubicBezTo>
                  <a:cubicBezTo>
                    <a:pt x="0" y="64"/>
                    <a:pt x="47" y="0"/>
                    <a:pt x="120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D682578B-A852-4016-ADAA-3D0ED3065F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28" y="295"/>
              <a:ext cx="105" cy="207"/>
            </a:xfrm>
            <a:custGeom>
              <a:avLst/>
              <a:gdLst>
                <a:gd name="T0" fmla="*/ 59 w 236"/>
                <a:gd name="T1" fmla="*/ 464 h 464"/>
                <a:gd name="T2" fmla="*/ 59 w 236"/>
                <a:gd name="T3" fmla="*/ 464 h 464"/>
                <a:gd name="T4" fmla="*/ 0 w 236"/>
                <a:gd name="T5" fmla="*/ 464 h 464"/>
                <a:gd name="T6" fmla="*/ 0 w 236"/>
                <a:gd name="T7" fmla="*/ 0 h 464"/>
                <a:gd name="T8" fmla="*/ 59 w 236"/>
                <a:gd name="T9" fmla="*/ 0 h 464"/>
                <a:gd name="T10" fmla="*/ 59 w 236"/>
                <a:gd name="T11" fmla="*/ 252 h 464"/>
                <a:gd name="T12" fmla="*/ 132 w 236"/>
                <a:gd name="T13" fmla="*/ 211 h 464"/>
                <a:gd name="T14" fmla="*/ 236 w 236"/>
                <a:gd name="T15" fmla="*/ 331 h 464"/>
                <a:gd name="T16" fmla="*/ 236 w 236"/>
                <a:gd name="T17" fmla="*/ 464 h 464"/>
                <a:gd name="T18" fmla="*/ 176 w 236"/>
                <a:gd name="T19" fmla="*/ 464 h 464"/>
                <a:gd name="T20" fmla="*/ 176 w 236"/>
                <a:gd name="T21" fmla="*/ 331 h 464"/>
                <a:gd name="T22" fmla="*/ 118 w 236"/>
                <a:gd name="T23" fmla="*/ 260 h 464"/>
                <a:gd name="T24" fmla="*/ 59 w 236"/>
                <a:gd name="T25" fmla="*/ 328 h 464"/>
                <a:gd name="T26" fmla="*/ 59 w 236"/>
                <a:gd name="T27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6" h="464">
                  <a:moveTo>
                    <a:pt x="59" y="464"/>
                  </a:moveTo>
                  <a:lnTo>
                    <a:pt x="59" y="464"/>
                  </a:lnTo>
                  <a:lnTo>
                    <a:pt x="0" y="464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252"/>
                  </a:lnTo>
                  <a:cubicBezTo>
                    <a:pt x="72" y="229"/>
                    <a:pt x="99" y="211"/>
                    <a:pt x="132" y="211"/>
                  </a:cubicBezTo>
                  <a:cubicBezTo>
                    <a:pt x="206" y="211"/>
                    <a:pt x="236" y="258"/>
                    <a:pt x="236" y="331"/>
                  </a:cubicBezTo>
                  <a:lnTo>
                    <a:pt x="236" y="464"/>
                  </a:lnTo>
                  <a:lnTo>
                    <a:pt x="176" y="464"/>
                  </a:lnTo>
                  <a:lnTo>
                    <a:pt x="176" y="331"/>
                  </a:lnTo>
                  <a:cubicBezTo>
                    <a:pt x="176" y="281"/>
                    <a:pt x="153" y="260"/>
                    <a:pt x="118" y="260"/>
                  </a:cubicBezTo>
                  <a:cubicBezTo>
                    <a:pt x="86" y="260"/>
                    <a:pt x="59" y="281"/>
                    <a:pt x="59" y="328"/>
                  </a:cubicBezTo>
                  <a:lnTo>
                    <a:pt x="59" y="464"/>
                  </a:ln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47A8AE3C-321C-42CF-86B6-59A190CBA8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49" y="389"/>
              <a:ext cx="118" cy="117"/>
            </a:xfrm>
            <a:custGeom>
              <a:avLst/>
              <a:gdLst>
                <a:gd name="T0" fmla="*/ 205 w 264"/>
                <a:gd name="T1" fmla="*/ 130 h 261"/>
                <a:gd name="T2" fmla="*/ 205 w 264"/>
                <a:gd name="T3" fmla="*/ 130 h 261"/>
                <a:gd name="T4" fmla="*/ 132 w 264"/>
                <a:gd name="T5" fmla="*/ 44 h 261"/>
                <a:gd name="T6" fmla="*/ 59 w 264"/>
                <a:gd name="T7" fmla="*/ 130 h 261"/>
                <a:gd name="T8" fmla="*/ 132 w 264"/>
                <a:gd name="T9" fmla="*/ 219 h 261"/>
                <a:gd name="T10" fmla="*/ 205 w 264"/>
                <a:gd name="T11" fmla="*/ 130 h 261"/>
                <a:gd name="T12" fmla="*/ 0 w 264"/>
                <a:gd name="T13" fmla="*/ 130 h 261"/>
                <a:gd name="T14" fmla="*/ 0 w 264"/>
                <a:gd name="T15" fmla="*/ 130 h 261"/>
                <a:gd name="T16" fmla="*/ 132 w 264"/>
                <a:gd name="T17" fmla="*/ 0 h 261"/>
                <a:gd name="T18" fmla="*/ 264 w 264"/>
                <a:gd name="T19" fmla="*/ 130 h 261"/>
                <a:gd name="T20" fmla="*/ 132 w 264"/>
                <a:gd name="T21" fmla="*/ 261 h 261"/>
                <a:gd name="T22" fmla="*/ 0 w 264"/>
                <a:gd name="T23" fmla="*/ 13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4" h="261">
                  <a:moveTo>
                    <a:pt x="205" y="130"/>
                  </a:moveTo>
                  <a:lnTo>
                    <a:pt x="205" y="130"/>
                  </a:lnTo>
                  <a:cubicBezTo>
                    <a:pt x="205" y="78"/>
                    <a:pt x="173" y="44"/>
                    <a:pt x="132" y="44"/>
                  </a:cubicBezTo>
                  <a:cubicBezTo>
                    <a:pt x="91" y="44"/>
                    <a:pt x="59" y="78"/>
                    <a:pt x="59" y="130"/>
                  </a:cubicBezTo>
                  <a:cubicBezTo>
                    <a:pt x="59" y="184"/>
                    <a:pt x="90" y="219"/>
                    <a:pt x="132" y="219"/>
                  </a:cubicBezTo>
                  <a:cubicBezTo>
                    <a:pt x="173" y="219"/>
                    <a:pt x="205" y="184"/>
                    <a:pt x="205" y="130"/>
                  </a:cubicBezTo>
                  <a:close/>
                  <a:moveTo>
                    <a:pt x="0" y="130"/>
                  </a:moveTo>
                  <a:lnTo>
                    <a:pt x="0" y="130"/>
                  </a:lnTo>
                  <a:cubicBezTo>
                    <a:pt x="0" y="62"/>
                    <a:pt x="45" y="0"/>
                    <a:pt x="132" y="0"/>
                  </a:cubicBezTo>
                  <a:cubicBezTo>
                    <a:pt x="219" y="0"/>
                    <a:pt x="264" y="61"/>
                    <a:pt x="264" y="130"/>
                  </a:cubicBezTo>
                  <a:cubicBezTo>
                    <a:pt x="264" y="200"/>
                    <a:pt x="219" y="261"/>
                    <a:pt x="132" y="261"/>
                  </a:cubicBezTo>
                  <a:cubicBezTo>
                    <a:pt x="45" y="261"/>
                    <a:pt x="0" y="199"/>
                    <a:pt x="0" y="13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78644D37-B3AB-409A-A90A-F426DC1E62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09" y="294"/>
              <a:ext cx="354" cy="331"/>
            </a:xfrm>
            <a:custGeom>
              <a:avLst/>
              <a:gdLst>
                <a:gd name="T0" fmla="*/ 377 w 795"/>
                <a:gd name="T1" fmla="*/ 196 h 740"/>
                <a:gd name="T2" fmla="*/ 377 w 795"/>
                <a:gd name="T3" fmla="*/ 196 h 740"/>
                <a:gd name="T4" fmla="*/ 293 w 795"/>
                <a:gd name="T5" fmla="*/ 211 h 740"/>
                <a:gd name="T6" fmla="*/ 155 w 795"/>
                <a:gd name="T7" fmla="*/ 354 h 740"/>
                <a:gd name="T8" fmla="*/ 168 w 795"/>
                <a:gd name="T9" fmla="*/ 578 h 740"/>
                <a:gd name="T10" fmla="*/ 441 w 795"/>
                <a:gd name="T11" fmla="*/ 740 h 740"/>
                <a:gd name="T12" fmla="*/ 606 w 795"/>
                <a:gd name="T13" fmla="*/ 697 h 740"/>
                <a:gd name="T14" fmla="*/ 773 w 795"/>
                <a:gd name="T15" fmla="*/ 464 h 740"/>
                <a:gd name="T16" fmla="*/ 708 w 795"/>
                <a:gd name="T17" fmla="*/ 162 h 740"/>
                <a:gd name="T18" fmla="*/ 381 w 795"/>
                <a:gd name="T19" fmla="*/ 0 h 740"/>
                <a:gd name="T20" fmla="*/ 24 w 795"/>
                <a:gd name="T21" fmla="*/ 196 h 740"/>
                <a:gd name="T22" fmla="*/ 2 w 795"/>
                <a:gd name="T23" fmla="*/ 239 h 740"/>
                <a:gd name="T24" fmla="*/ 3 w 795"/>
                <a:gd name="T25" fmla="*/ 252 h 740"/>
                <a:gd name="T26" fmla="*/ 13 w 795"/>
                <a:gd name="T27" fmla="*/ 255 h 740"/>
                <a:gd name="T28" fmla="*/ 13 w 795"/>
                <a:gd name="T29" fmla="*/ 255 h 740"/>
                <a:gd name="T30" fmla="*/ 35 w 795"/>
                <a:gd name="T31" fmla="*/ 235 h 740"/>
                <a:gd name="T32" fmla="*/ 192 w 795"/>
                <a:gd name="T33" fmla="*/ 93 h 740"/>
                <a:gd name="T34" fmla="*/ 367 w 795"/>
                <a:gd name="T35" fmla="*/ 52 h 740"/>
                <a:gd name="T36" fmla="*/ 687 w 795"/>
                <a:gd name="T37" fmla="*/ 255 h 740"/>
                <a:gd name="T38" fmla="*/ 687 w 795"/>
                <a:gd name="T39" fmla="*/ 498 h 740"/>
                <a:gd name="T40" fmla="*/ 531 w 795"/>
                <a:gd name="T41" fmla="*/ 644 h 740"/>
                <a:gd name="T42" fmla="*/ 450 w 795"/>
                <a:gd name="T43" fmla="*/ 657 h 740"/>
                <a:gd name="T44" fmla="*/ 234 w 795"/>
                <a:gd name="T45" fmla="*/ 496 h 740"/>
                <a:gd name="T46" fmla="*/ 268 w 795"/>
                <a:gd name="T47" fmla="*/ 348 h 740"/>
                <a:gd name="T48" fmla="*/ 372 w 795"/>
                <a:gd name="T49" fmla="*/ 297 h 740"/>
                <a:gd name="T50" fmla="*/ 457 w 795"/>
                <a:gd name="T51" fmla="*/ 336 h 740"/>
                <a:gd name="T52" fmla="*/ 472 w 795"/>
                <a:gd name="T53" fmla="*/ 396 h 740"/>
                <a:gd name="T54" fmla="*/ 436 w 795"/>
                <a:gd name="T55" fmla="*/ 432 h 740"/>
                <a:gd name="T56" fmla="*/ 425 w 795"/>
                <a:gd name="T57" fmla="*/ 428 h 740"/>
                <a:gd name="T58" fmla="*/ 421 w 795"/>
                <a:gd name="T59" fmla="*/ 416 h 740"/>
                <a:gd name="T60" fmla="*/ 399 w 795"/>
                <a:gd name="T61" fmla="*/ 387 h 740"/>
                <a:gd name="T62" fmla="*/ 387 w 795"/>
                <a:gd name="T63" fmla="*/ 385 h 740"/>
                <a:gd name="T64" fmla="*/ 336 w 795"/>
                <a:gd name="T65" fmla="*/ 436 h 740"/>
                <a:gd name="T66" fmla="*/ 356 w 795"/>
                <a:gd name="T67" fmla="*/ 503 h 740"/>
                <a:gd name="T68" fmla="*/ 444 w 795"/>
                <a:gd name="T69" fmla="*/ 540 h 740"/>
                <a:gd name="T70" fmla="*/ 453 w 795"/>
                <a:gd name="T71" fmla="*/ 540 h 740"/>
                <a:gd name="T72" fmla="*/ 554 w 795"/>
                <a:gd name="T73" fmla="*/ 479 h 740"/>
                <a:gd name="T74" fmla="*/ 575 w 795"/>
                <a:gd name="T75" fmla="*/ 334 h 740"/>
                <a:gd name="T76" fmla="*/ 377 w 795"/>
                <a:gd name="T77" fmla="*/ 196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95" h="740">
                  <a:moveTo>
                    <a:pt x="377" y="196"/>
                  </a:moveTo>
                  <a:lnTo>
                    <a:pt x="377" y="196"/>
                  </a:lnTo>
                  <a:cubicBezTo>
                    <a:pt x="349" y="196"/>
                    <a:pt x="321" y="201"/>
                    <a:pt x="293" y="211"/>
                  </a:cubicBezTo>
                  <a:cubicBezTo>
                    <a:pt x="229" y="238"/>
                    <a:pt x="179" y="289"/>
                    <a:pt x="155" y="354"/>
                  </a:cubicBezTo>
                  <a:cubicBezTo>
                    <a:pt x="128" y="425"/>
                    <a:pt x="133" y="507"/>
                    <a:pt x="168" y="578"/>
                  </a:cubicBezTo>
                  <a:cubicBezTo>
                    <a:pt x="223" y="679"/>
                    <a:pt x="325" y="740"/>
                    <a:pt x="441" y="740"/>
                  </a:cubicBezTo>
                  <a:cubicBezTo>
                    <a:pt x="498" y="740"/>
                    <a:pt x="555" y="725"/>
                    <a:pt x="606" y="697"/>
                  </a:cubicBezTo>
                  <a:cubicBezTo>
                    <a:pt x="693" y="645"/>
                    <a:pt x="752" y="563"/>
                    <a:pt x="773" y="464"/>
                  </a:cubicBezTo>
                  <a:cubicBezTo>
                    <a:pt x="795" y="361"/>
                    <a:pt x="771" y="251"/>
                    <a:pt x="708" y="162"/>
                  </a:cubicBezTo>
                  <a:cubicBezTo>
                    <a:pt x="631" y="59"/>
                    <a:pt x="512" y="0"/>
                    <a:pt x="381" y="0"/>
                  </a:cubicBezTo>
                  <a:cubicBezTo>
                    <a:pt x="234" y="0"/>
                    <a:pt x="100" y="73"/>
                    <a:pt x="24" y="196"/>
                  </a:cubicBezTo>
                  <a:cubicBezTo>
                    <a:pt x="17" y="208"/>
                    <a:pt x="7" y="224"/>
                    <a:pt x="2" y="239"/>
                  </a:cubicBezTo>
                  <a:cubicBezTo>
                    <a:pt x="2" y="241"/>
                    <a:pt x="0" y="248"/>
                    <a:pt x="3" y="252"/>
                  </a:cubicBezTo>
                  <a:cubicBezTo>
                    <a:pt x="5" y="255"/>
                    <a:pt x="11" y="255"/>
                    <a:pt x="13" y="255"/>
                  </a:cubicBezTo>
                  <a:lnTo>
                    <a:pt x="13" y="255"/>
                  </a:lnTo>
                  <a:cubicBezTo>
                    <a:pt x="19" y="255"/>
                    <a:pt x="26" y="249"/>
                    <a:pt x="35" y="235"/>
                  </a:cubicBezTo>
                  <a:cubicBezTo>
                    <a:pt x="80" y="172"/>
                    <a:pt x="132" y="125"/>
                    <a:pt x="192" y="93"/>
                  </a:cubicBezTo>
                  <a:cubicBezTo>
                    <a:pt x="246" y="66"/>
                    <a:pt x="307" y="52"/>
                    <a:pt x="367" y="52"/>
                  </a:cubicBezTo>
                  <a:cubicBezTo>
                    <a:pt x="509" y="52"/>
                    <a:pt x="632" y="129"/>
                    <a:pt x="687" y="255"/>
                  </a:cubicBezTo>
                  <a:cubicBezTo>
                    <a:pt x="720" y="334"/>
                    <a:pt x="720" y="423"/>
                    <a:pt x="687" y="498"/>
                  </a:cubicBezTo>
                  <a:cubicBezTo>
                    <a:pt x="656" y="566"/>
                    <a:pt x="601" y="618"/>
                    <a:pt x="531" y="644"/>
                  </a:cubicBezTo>
                  <a:cubicBezTo>
                    <a:pt x="505" y="653"/>
                    <a:pt x="478" y="657"/>
                    <a:pt x="450" y="657"/>
                  </a:cubicBezTo>
                  <a:cubicBezTo>
                    <a:pt x="344" y="657"/>
                    <a:pt x="257" y="593"/>
                    <a:pt x="234" y="496"/>
                  </a:cubicBezTo>
                  <a:cubicBezTo>
                    <a:pt x="223" y="444"/>
                    <a:pt x="236" y="387"/>
                    <a:pt x="268" y="348"/>
                  </a:cubicBezTo>
                  <a:cubicBezTo>
                    <a:pt x="286" y="325"/>
                    <a:pt x="319" y="298"/>
                    <a:pt x="372" y="297"/>
                  </a:cubicBezTo>
                  <a:cubicBezTo>
                    <a:pt x="405" y="297"/>
                    <a:pt x="439" y="313"/>
                    <a:pt x="457" y="336"/>
                  </a:cubicBezTo>
                  <a:cubicBezTo>
                    <a:pt x="471" y="354"/>
                    <a:pt x="476" y="375"/>
                    <a:pt x="472" y="396"/>
                  </a:cubicBezTo>
                  <a:cubicBezTo>
                    <a:pt x="468" y="413"/>
                    <a:pt x="451" y="432"/>
                    <a:pt x="436" y="432"/>
                  </a:cubicBezTo>
                  <a:cubicBezTo>
                    <a:pt x="432" y="432"/>
                    <a:pt x="428" y="431"/>
                    <a:pt x="425" y="428"/>
                  </a:cubicBezTo>
                  <a:cubicBezTo>
                    <a:pt x="422" y="425"/>
                    <a:pt x="421" y="421"/>
                    <a:pt x="421" y="416"/>
                  </a:cubicBezTo>
                  <a:cubicBezTo>
                    <a:pt x="419" y="407"/>
                    <a:pt x="418" y="394"/>
                    <a:pt x="399" y="387"/>
                  </a:cubicBezTo>
                  <a:cubicBezTo>
                    <a:pt x="395" y="386"/>
                    <a:pt x="391" y="385"/>
                    <a:pt x="387" y="385"/>
                  </a:cubicBezTo>
                  <a:cubicBezTo>
                    <a:pt x="360" y="385"/>
                    <a:pt x="341" y="411"/>
                    <a:pt x="336" y="436"/>
                  </a:cubicBezTo>
                  <a:cubicBezTo>
                    <a:pt x="333" y="461"/>
                    <a:pt x="340" y="484"/>
                    <a:pt x="356" y="503"/>
                  </a:cubicBezTo>
                  <a:cubicBezTo>
                    <a:pt x="377" y="526"/>
                    <a:pt x="410" y="540"/>
                    <a:pt x="444" y="540"/>
                  </a:cubicBezTo>
                  <a:cubicBezTo>
                    <a:pt x="447" y="540"/>
                    <a:pt x="450" y="540"/>
                    <a:pt x="453" y="540"/>
                  </a:cubicBezTo>
                  <a:cubicBezTo>
                    <a:pt x="495" y="535"/>
                    <a:pt x="530" y="513"/>
                    <a:pt x="554" y="479"/>
                  </a:cubicBezTo>
                  <a:cubicBezTo>
                    <a:pt x="581" y="438"/>
                    <a:pt x="589" y="384"/>
                    <a:pt x="575" y="334"/>
                  </a:cubicBezTo>
                  <a:cubicBezTo>
                    <a:pt x="547" y="250"/>
                    <a:pt x="470" y="196"/>
                    <a:pt x="377" y="196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847121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5176" y="1947672"/>
            <a:ext cx="8604504" cy="1252728"/>
          </a:xfrm>
          <a:effectLst/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85000"/>
              </a:lnSpc>
              <a:defRPr lang="en-US" sz="3200" i="0" cap="none" baseline="0">
                <a:latin typeface="Calibri"/>
                <a:cs typeface="Calibri"/>
              </a:defRPr>
            </a:lvl1pPr>
          </a:lstStyle>
          <a:p>
            <a:pPr marL="0" lvl="0" algn="ctr">
              <a:lnSpc>
                <a:spcPct val="100000"/>
              </a:lnSpc>
            </a:pPr>
            <a:r>
              <a:rPr lang="en-US" dirty="0"/>
              <a:t>Click to add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5611620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20min Pitc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6909"/>
            <a:ext cx="9144000" cy="850392"/>
          </a:xfrm>
        </p:spPr>
        <p:txBody>
          <a:bodyPr anchor="ctr" anchorCtr="0"/>
          <a:lstStyle>
            <a:lvl1pPr algn="ctr">
              <a:lnSpc>
                <a:spcPct val="80000"/>
              </a:lnSpc>
              <a:defRPr sz="3400"/>
            </a:lvl1pPr>
          </a:lstStyle>
          <a:p>
            <a:r>
              <a:rPr lang="en-US" dirty="0"/>
              <a:t>Click to add slide title</a:t>
            </a:r>
          </a:p>
        </p:txBody>
      </p:sp>
    </p:spTree>
    <p:extLst>
      <p:ext uri="{BB962C8B-B14F-4D97-AF65-F5344CB8AC3E}">
        <p14:creationId xmlns:p14="http://schemas.microsoft.com/office/powerpoint/2010/main" val="13206350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22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pic>
        <p:nvPicPr>
          <p:cNvPr id="48" name="Picture 47" descr="sapphire-swirl.png"/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888" t="1304" b="17046"/>
          <a:stretch/>
        </p:blipFill>
        <p:spPr>
          <a:xfrm>
            <a:off x="-1" y="0"/>
            <a:ext cx="3660247" cy="5143500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ctrTitle" hasCustomPrompt="1"/>
          </p:nvPr>
        </p:nvSpPr>
        <p:spPr>
          <a:xfrm>
            <a:off x="4047067" y="1957366"/>
            <a:ext cx="4813594" cy="1453141"/>
          </a:xfrm>
          <a:prstGeom prst="rect">
            <a:avLst/>
          </a:prstGeom>
          <a:effectLst/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4800" b="1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Title placeholder</a:t>
            </a:r>
          </a:p>
        </p:txBody>
      </p:sp>
      <p:pic>
        <p:nvPicPr>
          <p:cNvPr id="44" name="Picture 43" descr="pentaho HGC logo white.ai"/>
          <p:cNvPicPr>
            <a:picLocks noChangeAspect="1"/>
          </p:cNvPicPr>
          <p:nvPr userDrawn="1"/>
        </p:nvPicPr>
        <p:blipFill>
          <a:blip r:embed="rId3"/>
          <a:srcRect l="6774" t="23661" r="16452" b="30172"/>
          <a:stretch>
            <a:fillRect/>
          </a:stretch>
        </p:blipFill>
        <p:spPr>
          <a:xfrm>
            <a:off x="6158334" y="370512"/>
            <a:ext cx="2630065" cy="77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04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3"/>
          <p:cNvSpPr>
            <a:spLocks noGrp="1"/>
          </p:cNvSpPr>
          <p:nvPr>
            <p:ph idx="1" hasCustomPrompt="1"/>
          </p:nvPr>
        </p:nvSpPr>
        <p:spPr>
          <a:xfrm>
            <a:off x="264161" y="967575"/>
            <a:ext cx="8584006" cy="133062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161" y="53114"/>
            <a:ext cx="6604803" cy="732441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120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64161" y="53114"/>
            <a:ext cx="6590770" cy="732441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8953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161" y="-35786"/>
            <a:ext cx="6520607" cy="7324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53"/>
          <p:cNvSpPr>
            <a:spLocks noGrp="1"/>
          </p:cNvSpPr>
          <p:nvPr>
            <p:ph idx="1" hasCustomPrompt="1"/>
          </p:nvPr>
        </p:nvSpPr>
        <p:spPr>
          <a:xfrm>
            <a:off x="264161" y="967576"/>
            <a:ext cx="8584006" cy="133062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263526" y="440465"/>
            <a:ext cx="6521450" cy="315423"/>
          </a:xfrm>
        </p:spPr>
        <p:txBody>
          <a:bodyPr/>
          <a:lstStyle>
            <a:lvl1pPr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27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Slide 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24C86-0FAB-A74B-999B-09FA9FC16F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756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+ Tex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9184" y="100584"/>
            <a:ext cx="8476488" cy="749808"/>
          </a:xfrm>
        </p:spPr>
        <p:txBody>
          <a:bodyPr/>
          <a:lstStyle/>
          <a:p>
            <a:r>
              <a:rPr lang="en-US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9184" y="969264"/>
            <a:ext cx="8476488" cy="352044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8016" y="4901184"/>
            <a:ext cx="201168" cy="118872"/>
          </a:xfrm>
          <a:prstGeom prst="rect">
            <a:avLst/>
          </a:prstGeom>
        </p:spPr>
        <p:txBody>
          <a:bodyPr/>
          <a:lstStyle/>
          <a:p>
            <a:fld id="{8DD12CE4-ABFD-FE4C-935E-612D8D3FA76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451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lide Title (no text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slide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8016" y="4901184"/>
            <a:ext cx="201168" cy="118872"/>
          </a:xfrm>
          <a:prstGeom prst="rect">
            <a:avLst/>
          </a:prstGeom>
        </p:spPr>
        <p:txBody>
          <a:bodyPr/>
          <a:lstStyle/>
          <a:p>
            <a:fld id="{8DD12CE4-ABFD-FE4C-935E-612D8D3FA760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95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+ Subtitle (no text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9184" y="18288"/>
            <a:ext cx="8476488" cy="649224"/>
          </a:xfrm>
        </p:spPr>
        <p:txBody>
          <a:bodyPr anchor="b" anchorCtr="0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8016" y="4901184"/>
            <a:ext cx="201168" cy="118872"/>
          </a:xfrm>
          <a:prstGeom prst="rect">
            <a:avLst/>
          </a:prstGeom>
        </p:spPr>
        <p:txBody>
          <a:bodyPr/>
          <a:lstStyle/>
          <a:p>
            <a:fld id="{8DD12CE4-ABFD-FE4C-935E-612D8D3FA76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676656"/>
            <a:ext cx="8476488" cy="27432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  <a:lvl2pPr marL="233362" indent="0">
              <a:buFontTx/>
              <a:buNone/>
              <a:defRPr/>
            </a:lvl2pPr>
            <a:lvl3pPr marL="460375" indent="0">
              <a:buFontTx/>
              <a:buNone/>
              <a:defRPr/>
            </a:lvl3pPr>
            <a:lvl4pPr marL="687387" indent="0">
              <a:buFontTx/>
              <a:buNone/>
              <a:defRPr/>
            </a:lvl4pPr>
            <a:lvl5pPr marL="857250" indent="0">
              <a:buFontTx/>
              <a:buNone/>
              <a:defRPr/>
            </a:lvl5pPr>
          </a:lstStyle>
          <a:p>
            <a:pPr lvl="0"/>
            <a:r>
              <a:rPr lang="en-US"/>
              <a:t>Click to add slide subtitle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363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+ Subtitle + Tex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9184" y="22485"/>
            <a:ext cx="8476488" cy="648176"/>
          </a:xfrm>
        </p:spPr>
        <p:txBody>
          <a:bodyPr anchor="b" anchorCtr="0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9184" y="1106424"/>
            <a:ext cx="8476488" cy="3383280"/>
          </a:xfrm>
        </p:spPr>
        <p:txBody>
          <a:bodyPr/>
          <a:lstStyle>
            <a:lvl1pPr>
              <a:buClr>
                <a:schemeClr val="accent5">
                  <a:lumMod val="60000"/>
                  <a:lumOff val="40000"/>
                </a:schemeClr>
              </a:buClr>
              <a:defRPr/>
            </a:lvl1pPr>
            <a:lvl2pPr>
              <a:buClr>
                <a:schemeClr val="accent5">
                  <a:lumMod val="60000"/>
                  <a:lumOff val="40000"/>
                </a:schemeClr>
              </a:buClr>
              <a:defRPr/>
            </a:lvl2pPr>
            <a:lvl3pPr>
              <a:buClr>
                <a:schemeClr val="accent5">
                  <a:lumMod val="60000"/>
                  <a:lumOff val="40000"/>
                </a:schemeClr>
              </a:buClr>
              <a:defRPr/>
            </a:lvl3pPr>
            <a:lvl4pPr>
              <a:buClr>
                <a:schemeClr val="accent5">
                  <a:lumMod val="60000"/>
                  <a:lumOff val="40000"/>
                </a:schemeClr>
              </a:buClr>
              <a:defRPr/>
            </a:lvl4pPr>
            <a:lvl5pPr>
              <a:buClr>
                <a:schemeClr val="accent5">
                  <a:lumMod val="60000"/>
                  <a:lumOff val="40000"/>
                </a:schemeClr>
              </a:buCl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8016" y="4901184"/>
            <a:ext cx="201168" cy="1188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fld id="{8DD12CE4-ABFD-FE4C-935E-612D8D3FA7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679805"/>
            <a:ext cx="8476488" cy="27432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  <a:lvl2pPr marL="233362" indent="0">
              <a:buFontTx/>
              <a:buNone/>
              <a:defRPr/>
            </a:lvl2pPr>
            <a:lvl3pPr marL="460375" indent="0">
              <a:buFontTx/>
              <a:buNone/>
              <a:defRPr/>
            </a:lvl3pPr>
            <a:lvl4pPr marL="687387" indent="0">
              <a:buFontTx/>
              <a:buNone/>
              <a:defRPr/>
            </a:lvl4pPr>
            <a:lvl5pPr marL="857250" indent="0">
              <a:buFontTx/>
              <a:buNone/>
              <a:defRPr/>
            </a:lvl5pPr>
          </a:lstStyle>
          <a:p>
            <a:pPr lvl="0"/>
            <a:r>
              <a:rPr lang="en-US"/>
              <a:t>Click to add slide subtitle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000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+ Subtitle (no text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9184" y="18288"/>
            <a:ext cx="8476488" cy="649224"/>
          </a:xfrm>
        </p:spPr>
        <p:txBody>
          <a:bodyPr anchor="b" anchorCtr="0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8016" y="4901184"/>
            <a:ext cx="201168" cy="118872"/>
          </a:xfrm>
          <a:prstGeom prst="rect">
            <a:avLst/>
          </a:prstGeom>
        </p:spPr>
        <p:txBody>
          <a:bodyPr/>
          <a:lstStyle/>
          <a:p>
            <a:fld id="{8DD12CE4-ABFD-FE4C-935E-612D8D3FA76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184" y="676656"/>
            <a:ext cx="8476488" cy="27432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  <a:lvl2pPr marL="233362" indent="0">
              <a:buFontTx/>
              <a:buNone/>
              <a:defRPr/>
            </a:lvl2pPr>
            <a:lvl3pPr marL="460375" indent="0">
              <a:buFontTx/>
              <a:buNone/>
              <a:defRPr/>
            </a:lvl3pPr>
            <a:lvl4pPr marL="687387" indent="0">
              <a:buFontTx/>
              <a:buNone/>
              <a:defRPr/>
            </a:lvl4pPr>
            <a:lvl5pPr marL="857250" indent="0">
              <a:buFontTx/>
              <a:buNone/>
              <a:defRPr/>
            </a:lvl5pPr>
          </a:lstStyle>
          <a:p>
            <a:pPr lvl="0"/>
            <a:r>
              <a:rPr lang="en-US"/>
              <a:t>Click to add slide subtitle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330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lide Title (no logo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72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slide title</a:t>
            </a:r>
          </a:p>
        </p:txBody>
      </p:sp>
    </p:spTree>
    <p:extLst>
      <p:ext uri="{BB962C8B-B14F-4D97-AF65-F5344CB8AC3E}">
        <p14:creationId xmlns:p14="http://schemas.microsoft.com/office/powerpoint/2010/main" val="19496433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Log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8016" y="4901184"/>
            <a:ext cx="201168" cy="118872"/>
          </a:xfrm>
          <a:prstGeom prst="rect">
            <a:avLst/>
          </a:prstGeom>
        </p:spPr>
        <p:txBody>
          <a:bodyPr/>
          <a:lstStyle/>
          <a:p>
            <a:fld id="{8DD12CE4-ABFD-FE4C-935E-612D8D3FA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691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No Log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474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bg>
      <p:bgPr>
        <a:gradFill flip="none" rotWithShape="1">
          <a:gsLst>
            <a:gs pos="77000">
              <a:srgbClr val="000123"/>
            </a:gs>
            <a:gs pos="43000">
              <a:srgbClr val="0F1C46"/>
            </a:gs>
            <a:gs pos="0">
              <a:srgbClr val="1A4578"/>
            </a:gs>
            <a:gs pos="100000">
              <a:srgbClr val="0001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 background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 descr="pentaho HGC logo white.ai"/>
          <p:cNvPicPr>
            <a:picLocks noChangeAspect="1"/>
          </p:cNvPicPr>
          <p:nvPr userDrawn="1"/>
        </p:nvPicPr>
        <p:blipFill>
          <a:blip r:embed="rId3"/>
          <a:srcRect l="6774" t="23661" r="16452" b="30172"/>
          <a:stretch>
            <a:fillRect/>
          </a:stretch>
        </p:blipFill>
        <p:spPr>
          <a:xfrm>
            <a:off x="6784455" y="295357"/>
            <a:ext cx="1993785" cy="587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43400" y="1298448"/>
            <a:ext cx="4434840" cy="1783080"/>
          </a:xfrm>
          <a:effectLst/>
        </p:spPr>
        <p:txBody>
          <a:bodyPr vert="horz" lIns="0" tIns="0" rIns="0" bIns="0" rtlCol="0" anchor="b">
            <a:noAutofit/>
          </a:bodyPr>
          <a:lstStyle>
            <a:lvl1pPr>
              <a:lnSpc>
                <a:spcPct val="85000"/>
              </a:lnSpc>
              <a:defRPr lang="en-US" sz="3400" i="0" cap="none" baseline="0"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Click to add title of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3400" y="3300982"/>
            <a:ext cx="4434840" cy="751187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name(s)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43400" y="4176858"/>
            <a:ext cx="4434840" cy="468358"/>
          </a:xfr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>
                <a:schemeClr val="accent2"/>
              </a:buClr>
              <a:buFont typeface="Arial"/>
              <a:buNone/>
              <a:defRPr lang="en-US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 lang="en-US" sz="2000" smtClean="0"/>
            </a:lvl2pPr>
            <a:lvl3pPr>
              <a:defRPr lang="en-US" sz="2000" smtClean="0"/>
            </a:lvl3pPr>
            <a:lvl4pPr>
              <a:defRPr lang="en-US" sz="2000" smtClean="0"/>
            </a:lvl4pPr>
            <a:lvl5pPr>
              <a:defRPr lang="en-US" sz="2000"/>
            </a:lvl5pPr>
          </a:lstStyle>
          <a:p>
            <a:pPr marL="0" lvl="0" indent="0">
              <a:buNone/>
            </a:pPr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41551528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5176" y="1797360"/>
            <a:ext cx="8604504" cy="1252728"/>
          </a:xfrm>
          <a:effectLst/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85000"/>
              </a:lnSpc>
              <a:defRPr lang="en-US" sz="3400" i="0" cap="none" baseline="0">
                <a:latin typeface="Calibri"/>
                <a:cs typeface="Calibri"/>
              </a:defRPr>
            </a:lvl1pPr>
          </a:lstStyle>
          <a:p>
            <a:pPr marL="0" lvl="0" algn="ctr">
              <a:lnSpc>
                <a:spcPct val="100000"/>
              </a:lnSpc>
            </a:pPr>
            <a:r>
              <a:rPr lang="en-US" dirty="0"/>
              <a:t>Click to add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957818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161" y="-35786"/>
            <a:ext cx="6520607" cy="7324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53"/>
          <p:cNvSpPr>
            <a:spLocks noGrp="1"/>
          </p:cNvSpPr>
          <p:nvPr>
            <p:ph idx="1" hasCustomPrompt="1"/>
          </p:nvPr>
        </p:nvSpPr>
        <p:spPr>
          <a:xfrm>
            <a:off x="264161" y="967576"/>
            <a:ext cx="8584006" cy="133062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263526" y="440465"/>
            <a:ext cx="6521450" cy="315423"/>
          </a:xfrm>
        </p:spPr>
        <p:txBody>
          <a:bodyPr/>
          <a:lstStyle>
            <a:lvl1pPr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166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Slide 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24C86-0FAB-A74B-999B-09FA9FC16F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989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de 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24C86-0FAB-A74B-999B-09FA9FC16F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15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lide Title (no logo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72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slide title</a:t>
            </a:r>
          </a:p>
        </p:txBody>
      </p:sp>
    </p:spTree>
    <p:extLst>
      <p:ext uri="{BB962C8B-B14F-4D97-AF65-F5344CB8AC3E}">
        <p14:creationId xmlns:p14="http://schemas.microsoft.com/office/powerpoint/2010/main" val="15148421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(no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24C86-0FAB-A74B-999B-09FA9FC16F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486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+ Sub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18288"/>
            <a:ext cx="8476488" cy="649224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9184" y="676656"/>
            <a:ext cx="8476488" cy="274320"/>
          </a:xfrm>
        </p:spPr>
        <p:txBody>
          <a:bodyPr anchor="t" anchorCtr="0"/>
          <a:lstStyle>
            <a:lvl1pPr marL="0" indent="0">
              <a:buNone/>
              <a:defRPr sz="2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9184" y="1106424"/>
            <a:ext cx="8476488" cy="33832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24C86-0FAB-A74B-999B-09FA9FC16F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271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+ Subtitle (no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18288"/>
            <a:ext cx="8476488" cy="649224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9184" y="676656"/>
            <a:ext cx="8476488" cy="274320"/>
          </a:xfrm>
        </p:spPr>
        <p:txBody>
          <a:bodyPr anchor="t" anchorCtr="0"/>
          <a:lstStyle>
            <a:lvl1pPr marL="0" indent="0">
              <a:buNone/>
              <a:defRPr sz="2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24C86-0FAB-A74B-999B-09FA9FC16F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957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itle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60548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24C86-0FAB-A74B-999B-09FA9FC16F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685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19286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150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lide Title (no text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slide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8016" y="4901184"/>
            <a:ext cx="201168" cy="118872"/>
          </a:xfrm>
          <a:prstGeom prst="rect">
            <a:avLst/>
          </a:prstGeom>
        </p:spPr>
        <p:txBody>
          <a:bodyPr/>
          <a:lstStyle/>
          <a:p>
            <a:fld id="{8DD12CE4-ABFD-FE4C-935E-612D8D3FA760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05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Log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8016" y="4901184"/>
            <a:ext cx="201168" cy="118872"/>
          </a:xfrm>
          <a:prstGeom prst="rect">
            <a:avLst/>
          </a:prstGeom>
        </p:spPr>
        <p:txBody>
          <a:bodyPr/>
          <a:lstStyle/>
          <a:p>
            <a:fld id="{8DD12CE4-ABFD-FE4C-935E-612D8D3FA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49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No Log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84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bg>
      <p:bgPr>
        <a:gradFill flip="none" rotWithShape="1">
          <a:gsLst>
            <a:gs pos="77000">
              <a:srgbClr val="000123"/>
            </a:gs>
            <a:gs pos="43000">
              <a:srgbClr val="0F1C46"/>
            </a:gs>
            <a:gs pos="0">
              <a:srgbClr val="1A4578"/>
            </a:gs>
            <a:gs pos="100000">
              <a:srgbClr val="0001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 background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 descr="pentaho HGC logo white.ai"/>
          <p:cNvPicPr>
            <a:picLocks noChangeAspect="1"/>
          </p:cNvPicPr>
          <p:nvPr userDrawn="1"/>
        </p:nvPicPr>
        <p:blipFill>
          <a:blip r:embed="rId3"/>
          <a:srcRect l="6774" t="23661" r="16452" b="30172"/>
          <a:stretch>
            <a:fillRect/>
          </a:stretch>
        </p:blipFill>
        <p:spPr>
          <a:xfrm>
            <a:off x="6784455" y="295357"/>
            <a:ext cx="1993785" cy="587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43400" y="1298448"/>
            <a:ext cx="4434840" cy="1783080"/>
          </a:xfrm>
          <a:effectLst/>
        </p:spPr>
        <p:txBody>
          <a:bodyPr vert="horz" lIns="0" tIns="0" rIns="0" bIns="0" rtlCol="0" anchor="b">
            <a:noAutofit/>
          </a:bodyPr>
          <a:lstStyle>
            <a:lvl1pPr>
              <a:lnSpc>
                <a:spcPct val="85000"/>
              </a:lnSpc>
              <a:defRPr lang="en-US" sz="3400" i="0" cap="none" baseline="0"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Click to add title of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3400" y="3300982"/>
            <a:ext cx="4434840" cy="751187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name(s)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343400" y="4176858"/>
            <a:ext cx="4434840" cy="468358"/>
          </a:xfr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>
                <a:schemeClr val="accent2"/>
              </a:buClr>
              <a:buFont typeface="Arial"/>
              <a:buNone/>
              <a:defRPr lang="en-US" sz="1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 lang="en-US" sz="2000" smtClean="0"/>
            </a:lvl2pPr>
            <a:lvl3pPr>
              <a:defRPr lang="en-US" sz="2000" smtClean="0"/>
            </a:lvl3pPr>
            <a:lvl4pPr>
              <a:defRPr lang="en-US" sz="2000" smtClean="0"/>
            </a:lvl4pPr>
            <a:lvl5pPr>
              <a:defRPr lang="en-US" sz="2000"/>
            </a:lvl5pPr>
          </a:lstStyle>
          <a:p>
            <a:pPr marL="0" lvl="0" indent="0">
              <a:buNone/>
            </a:pPr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1466142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5176" y="1797360"/>
            <a:ext cx="8604504" cy="1252728"/>
          </a:xfrm>
          <a:effectLst/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85000"/>
              </a:lnSpc>
              <a:defRPr lang="en-US" sz="3400" i="0" cap="none" baseline="0">
                <a:latin typeface="Calibri"/>
                <a:cs typeface="Calibri"/>
              </a:defRPr>
            </a:lvl1pPr>
          </a:lstStyle>
          <a:p>
            <a:pPr marL="0" lvl="0" algn="ctr">
              <a:lnSpc>
                <a:spcPct val="100000"/>
              </a:lnSpc>
            </a:pPr>
            <a:r>
              <a:rPr lang="en-US" dirty="0"/>
              <a:t>Click to add divider title</a:t>
            </a:r>
          </a:p>
        </p:txBody>
      </p:sp>
    </p:spTree>
    <p:extLst>
      <p:ext uri="{BB962C8B-B14F-4D97-AF65-F5344CB8AC3E}">
        <p14:creationId xmlns:p14="http://schemas.microsoft.com/office/powerpoint/2010/main" val="473399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53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59000">
              <a:srgbClr val="0F1C46"/>
            </a:gs>
            <a:gs pos="0">
              <a:srgbClr val="143E67"/>
            </a:gs>
            <a:gs pos="76000">
              <a:srgbClr val="000123"/>
            </a:gs>
            <a:gs pos="99000">
              <a:srgbClr val="000123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72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9184" y="100584"/>
            <a:ext cx="8476488" cy="7498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184" y="969264"/>
            <a:ext cx="8476488" cy="3520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 descr="pentaho-HGC-logo-white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054671" y="4795023"/>
            <a:ext cx="941912" cy="240854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899609" y="3793204"/>
            <a:ext cx="202845" cy="123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fld id="{111F478C-84AE-4601-9BE4-60468A3A6C06}" type="slidenum">
              <a:rPr lang="en-US" sz="800" b="0" i="0" smtClean="0">
                <a:solidFill>
                  <a:schemeClr val="tx1">
                    <a:alpha val="50000"/>
                  </a:schemeClr>
                </a:solidFill>
                <a:latin typeface="Calibri Regular" charset="0"/>
              </a:rPr>
              <a:pPr algn="ctr"/>
              <a:t>‹#›</a:t>
            </a:fld>
            <a:endParaRPr lang="en-US" sz="800" b="0" i="0" dirty="0">
              <a:solidFill>
                <a:schemeClr val="tx1">
                  <a:alpha val="50000"/>
                </a:schemeClr>
              </a:solidFill>
              <a:latin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28016" y="4901184"/>
            <a:ext cx="201168" cy="118872"/>
          </a:xfrm>
          <a:prstGeom prst="rect">
            <a:avLst/>
          </a:prstGeom>
        </p:spPr>
        <p:txBody>
          <a:bodyPr vert="horz" lIns="0" tIns="0" rIns="0" bIns="45720" rtlCol="0" anchor="t" anchorCtr="0"/>
          <a:lstStyle>
            <a:lvl1pPr algn="ctr">
              <a:defRPr sz="8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fld id="{BC5B01DA-9C6D-2A43-BADC-F344292766D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9184" y="4663440"/>
            <a:ext cx="7580375" cy="35661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8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6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5">
            <a:lumMod val="60000"/>
            <a:lumOff val="40000"/>
          </a:schemeClr>
        </a:buClr>
        <a:buFont typeface="Arial"/>
        <a:buChar char="•"/>
        <a:tabLst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403225" indent="-169863" algn="l" defTabSz="914400" rtl="0" eaLnBrk="1" latinLnBrk="0" hangingPunct="1">
        <a:lnSpc>
          <a:spcPct val="90000"/>
        </a:lnSpc>
        <a:spcBef>
          <a:spcPts val="200"/>
        </a:spcBef>
        <a:buClr>
          <a:schemeClr val="accent5">
            <a:lumMod val="60000"/>
            <a:lumOff val="40000"/>
          </a:schemeClr>
        </a:buClr>
        <a:buFont typeface=".AppleSystemUIFont" charset="-120"/>
        <a:buChar char="–"/>
        <a:tabLst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514350" indent="-111125" algn="l" defTabSz="914400" rtl="0" eaLnBrk="1" latinLnBrk="0" hangingPunct="1">
        <a:lnSpc>
          <a:spcPct val="90000"/>
        </a:lnSpc>
        <a:spcBef>
          <a:spcPts val="200"/>
        </a:spcBef>
        <a:buClr>
          <a:schemeClr val="accent5">
            <a:lumMod val="60000"/>
            <a:lumOff val="40000"/>
          </a:schemeClr>
        </a:buClr>
        <a:buSzPct val="85000"/>
        <a:buFont typeface="Arial"/>
        <a:buChar char="•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746125" indent="-171450" algn="l" defTabSz="914400" rtl="0" eaLnBrk="1" latinLnBrk="0" hangingPunct="1">
        <a:lnSpc>
          <a:spcPct val="90000"/>
        </a:lnSpc>
        <a:spcBef>
          <a:spcPts val="200"/>
        </a:spcBef>
        <a:buClr>
          <a:schemeClr val="accent5">
            <a:lumMod val="60000"/>
            <a:lumOff val="40000"/>
          </a:schemeClr>
        </a:buClr>
        <a:buFont typeface=".AppleSystemUIFont" charset="-120"/>
        <a:buChar char="–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858838" indent="-112713" algn="l" defTabSz="914400" rtl="0" eaLnBrk="1" latinLnBrk="0" hangingPunct="1">
        <a:lnSpc>
          <a:spcPct val="90000"/>
        </a:lnSpc>
        <a:spcBef>
          <a:spcPts val="200"/>
        </a:spcBef>
        <a:buClr>
          <a:schemeClr val="accent5">
            <a:lumMod val="60000"/>
            <a:lumOff val="40000"/>
          </a:schemeClr>
        </a:buClr>
        <a:buSzPct val="85000"/>
        <a:buFont typeface="Arial"/>
        <a:buChar char="•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グループ化 59"/>
          <p:cNvGrpSpPr/>
          <p:nvPr/>
        </p:nvGrpSpPr>
        <p:grpSpPr>
          <a:xfrm>
            <a:off x="-4" y="818837"/>
            <a:ext cx="9145616" cy="57656"/>
            <a:chOff x="-4" y="739775"/>
            <a:chExt cx="9145616" cy="76874"/>
          </a:xfrm>
        </p:grpSpPr>
        <p:sp>
          <p:nvSpPr>
            <p:cNvPr id="44" name="正方形/長方形 11"/>
            <p:cNvSpPr>
              <a:spLocks noChangeArrowheads="1"/>
            </p:cNvSpPr>
            <p:nvPr/>
          </p:nvSpPr>
          <p:spPr bwMode="auto">
            <a:xfrm>
              <a:off x="1481331" y="739775"/>
              <a:ext cx="7664281" cy="76874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ja-JP" altLang="en-US"/>
            </a:p>
          </p:txBody>
        </p:sp>
        <p:grpSp>
          <p:nvGrpSpPr>
            <p:cNvPr id="60" name="グループ化 62"/>
            <p:cNvGrpSpPr/>
            <p:nvPr/>
          </p:nvGrpSpPr>
          <p:grpSpPr>
            <a:xfrm>
              <a:off x="-4" y="740968"/>
              <a:ext cx="1481335" cy="74492"/>
              <a:chOff x="312738" y="2749710"/>
              <a:chExt cx="1970086" cy="109547"/>
            </a:xfrm>
          </p:grpSpPr>
          <p:sp>
            <p:nvSpPr>
              <p:cNvPr id="61" name="正方形/長方形 62"/>
              <p:cNvSpPr/>
              <p:nvPr/>
            </p:nvSpPr>
            <p:spPr bwMode="auto">
              <a:xfrm>
                <a:off x="1298574" y="2749710"/>
                <a:ext cx="984250" cy="109537"/>
              </a:xfrm>
              <a:prstGeom prst="rect">
                <a:avLst/>
              </a:prstGeom>
              <a:solidFill>
                <a:srgbClr val="CC0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2" name="正方形/長方形 63"/>
              <p:cNvSpPr/>
              <p:nvPr/>
            </p:nvSpPr>
            <p:spPr bwMode="auto">
              <a:xfrm>
                <a:off x="312738" y="2749720"/>
                <a:ext cx="985838" cy="109537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80" name="AutoShape 42"/>
          <p:cNvSpPr>
            <a:spLocks noChangeAspect="1" noChangeArrowheads="1" noTextEdit="1"/>
          </p:cNvSpPr>
          <p:nvPr/>
        </p:nvSpPr>
        <p:spPr bwMode="auto">
          <a:xfrm>
            <a:off x="-2081054" y="-12701"/>
            <a:ext cx="11241148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13" name="Text Placeholder 53"/>
          <p:cNvSpPr>
            <a:spLocks noGrp="1"/>
          </p:cNvSpPr>
          <p:nvPr>
            <p:ph type="body" idx="1"/>
          </p:nvPr>
        </p:nvSpPr>
        <p:spPr>
          <a:xfrm>
            <a:off x="264160" y="967575"/>
            <a:ext cx="8584006" cy="143936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64160" y="53113"/>
            <a:ext cx="7051040" cy="732441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611" y="4915450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111F478C-84AE-4601-9BE4-60468A3A6C06}" type="slidenum">
              <a:rPr lang="en-US" sz="800" smtClean="0">
                <a:solidFill>
                  <a:schemeClr val="tx1">
                    <a:alpha val="50000"/>
                  </a:schemeClr>
                </a:solidFill>
                <a:latin typeface="+mj-lt"/>
              </a:rPr>
              <a:pPr algn="l"/>
              <a:t>‹#›</a:t>
            </a:fld>
            <a:endParaRPr lang="en-US" sz="800" dirty="0">
              <a:solidFill>
                <a:schemeClr val="tx1">
                  <a:alpha val="50000"/>
                </a:schemeClr>
              </a:solidFill>
              <a:latin typeface="+mj-lt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7684913" y="225822"/>
            <a:ext cx="1247904" cy="356665"/>
            <a:chOff x="2751138" y="3262313"/>
            <a:chExt cx="4665662" cy="1333500"/>
          </a:xfrm>
          <a:solidFill>
            <a:schemeClr val="tx1"/>
          </a:solidFill>
        </p:grpSpPr>
        <p:sp>
          <p:nvSpPr>
            <p:cNvPr id="84" name="Freeform 1"/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Freeform 2"/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Freeform 3"/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Freeform 4"/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Freeform 5"/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Freeform 6"/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Freeform 7"/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8"/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9"/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Freeform 10"/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Freeform 11"/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12"/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Freeform 13"/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Freeform 14"/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Freeform 15"/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16"/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Freeform 17"/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Freeform 18"/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Freeform 19"/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Freeform 20"/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Freeform 21"/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Freeform 22"/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Freeform 23"/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8" name="TextBox 37"/>
          <p:cNvSpPr txBox="1"/>
          <p:nvPr userDrawn="1"/>
        </p:nvSpPr>
        <p:spPr>
          <a:xfrm>
            <a:off x="7048957" y="4911221"/>
            <a:ext cx="20553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kern="1200" dirty="0">
                <a:solidFill>
                  <a:schemeClr val="tx1">
                    <a:lumMod val="40000"/>
                    <a:lumOff val="60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© Hitachi, Ltd. 2017.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80295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400" b="1" kern="1200" cap="none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0988" indent="-280988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Clr>
          <a:schemeClr val="accent2"/>
        </a:buClr>
        <a:buFont typeface="Wingdings" charset="2"/>
        <a:buChar char="§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93688" algn="l" defTabSz="914400" rtl="0" eaLnBrk="1" latinLnBrk="0" hangingPunct="1">
        <a:lnSpc>
          <a:spcPct val="95000"/>
        </a:lnSpc>
        <a:spcBef>
          <a:spcPct val="20000"/>
        </a:spcBef>
        <a:spcAft>
          <a:spcPts val="800"/>
        </a:spcAft>
        <a:buFontTx/>
        <a:buChar char="‒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280988" algn="l" defTabSz="914400" rtl="0" eaLnBrk="1" latinLnBrk="0" hangingPunct="1">
        <a:lnSpc>
          <a:spcPct val="95000"/>
        </a:lnSpc>
        <a:spcBef>
          <a:spcPts val="0"/>
        </a:spcBef>
        <a:spcAft>
          <a:spcPts val="800"/>
        </a:spcAft>
        <a:buFontTx/>
        <a:buChar char="‒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90613" indent="-234950" algn="l" defTabSz="914400" rtl="0" eaLnBrk="1" latinLnBrk="0" hangingPunct="1">
        <a:lnSpc>
          <a:spcPct val="95000"/>
        </a:lnSpc>
        <a:spcBef>
          <a:spcPts val="0"/>
        </a:spcBef>
        <a:spcAft>
          <a:spcPts val="800"/>
        </a:spcAft>
        <a:buFontTx/>
        <a:buChar char="‒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12863" indent="-222250" algn="l" defTabSz="914400" rtl="0" eaLnBrk="1" latinLnBrk="0" hangingPunct="1">
        <a:lnSpc>
          <a:spcPct val="95000"/>
        </a:lnSpc>
        <a:spcBef>
          <a:spcPts val="0"/>
        </a:spcBef>
        <a:spcAft>
          <a:spcPts val="800"/>
        </a:spcAft>
        <a:buFontTx/>
        <a:buChar char="‒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59000">
              <a:srgbClr val="0F1C46"/>
            </a:gs>
            <a:gs pos="0">
              <a:srgbClr val="143E67"/>
            </a:gs>
            <a:gs pos="76000">
              <a:srgbClr val="000123"/>
            </a:gs>
            <a:gs pos="99000">
              <a:srgbClr val="000123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72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9184" y="100584"/>
            <a:ext cx="8476488" cy="7498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184" y="969264"/>
            <a:ext cx="8476488" cy="3520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 descr="pentaho-HGC-logo-white.png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054671" y="4795023"/>
            <a:ext cx="941912" cy="240854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899609" y="3793204"/>
            <a:ext cx="202845" cy="123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fld id="{111F478C-84AE-4601-9BE4-60468A3A6C06}" type="slidenum">
              <a:rPr lang="en-US" sz="800" b="0" i="0" smtClean="0">
                <a:solidFill>
                  <a:schemeClr val="tx1">
                    <a:alpha val="50000"/>
                  </a:schemeClr>
                </a:solidFill>
                <a:latin typeface="Calibri Regular" charset="0"/>
              </a:rPr>
              <a:pPr algn="ctr"/>
              <a:t>‹#›</a:t>
            </a:fld>
            <a:endParaRPr lang="en-US" sz="800" b="0" i="0" dirty="0">
              <a:solidFill>
                <a:schemeClr val="tx1">
                  <a:alpha val="50000"/>
                </a:schemeClr>
              </a:solidFill>
              <a:latin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28016" y="4901184"/>
            <a:ext cx="201168" cy="118872"/>
          </a:xfrm>
          <a:prstGeom prst="rect">
            <a:avLst/>
          </a:prstGeom>
        </p:spPr>
        <p:txBody>
          <a:bodyPr vert="horz" lIns="0" tIns="0" rIns="0" bIns="45720" rtlCol="0" anchor="t" anchorCtr="0"/>
          <a:lstStyle>
            <a:lvl1pPr algn="ctr">
              <a:defRPr sz="8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fld id="{BC5B01DA-9C6D-2A43-BADC-F344292766D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9184" y="4663440"/>
            <a:ext cx="7580375" cy="35661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22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6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5">
            <a:lumMod val="60000"/>
            <a:lumOff val="40000"/>
          </a:schemeClr>
        </a:buClr>
        <a:buFont typeface="Arial"/>
        <a:buChar char="•"/>
        <a:tabLst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403225" indent="-169863" algn="l" defTabSz="914400" rtl="0" eaLnBrk="1" latinLnBrk="0" hangingPunct="1">
        <a:lnSpc>
          <a:spcPct val="90000"/>
        </a:lnSpc>
        <a:spcBef>
          <a:spcPts val="200"/>
        </a:spcBef>
        <a:buClr>
          <a:schemeClr val="accent5">
            <a:lumMod val="60000"/>
            <a:lumOff val="40000"/>
          </a:schemeClr>
        </a:buClr>
        <a:buFont typeface=".AppleSystemUIFont" charset="-120"/>
        <a:buChar char="–"/>
        <a:tabLst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514350" indent="-111125" algn="l" defTabSz="914400" rtl="0" eaLnBrk="1" latinLnBrk="0" hangingPunct="1">
        <a:lnSpc>
          <a:spcPct val="90000"/>
        </a:lnSpc>
        <a:spcBef>
          <a:spcPts val="200"/>
        </a:spcBef>
        <a:buClr>
          <a:schemeClr val="accent5">
            <a:lumMod val="60000"/>
            <a:lumOff val="40000"/>
          </a:schemeClr>
        </a:buClr>
        <a:buSzPct val="85000"/>
        <a:buFont typeface="Arial"/>
        <a:buChar char="•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746125" indent="-171450" algn="l" defTabSz="914400" rtl="0" eaLnBrk="1" latinLnBrk="0" hangingPunct="1">
        <a:lnSpc>
          <a:spcPct val="90000"/>
        </a:lnSpc>
        <a:spcBef>
          <a:spcPts val="200"/>
        </a:spcBef>
        <a:buClr>
          <a:schemeClr val="accent5">
            <a:lumMod val="60000"/>
            <a:lumOff val="40000"/>
          </a:schemeClr>
        </a:buClr>
        <a:buFont typeface=".AppleSystemUIFont" charset="-120"/>
        <a:buChar char="–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858838" indent="-112713" algn="l" defTabSz="914400" rtl="0" eaLnBrk="1" latinLnBrk="0" hangingPunct="1">
        <a:lnSpc>
          <a:spcPct val="90000"/>
        </a:lnSpc>
        <a:spcBef>
          <a:spcPts val="200"/>
        </a:spcBef>
        <a:buClr>
          <a:schemeClr val="accent5">
            <a:lumMod val="60000"/>
            <a:lumOff val="40000"/>
          </a:schemeClr>
        </a:buClr>
        <a:buSzPct val="85000"/>
        <a:buFont typeface="Arial"/>
        <a:buChar char="•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59000">
              <a:srgbClr val="0F1C46"/>
            </a:gs>
            <a:gs pos="0">
              <a:srgbClr val="143E67"/>
            </a:gs>
            <a:gs pos="76000">
              <a:srgbClr val="000123"/>
            </a:gs>
            <a:gs pos="99000">
              <a:srgbClr val="000123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72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9184" y="100584"/>
            <a:ext cx="8476488" cy="7498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184" y="969264"/>
            <a:ext cx="8476488" cy="3520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 descr="pentaho-HGC-logo-white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054671" y="4795023"/>
            <a:ext cx="941912" cy="240854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899609" y="3793204"/>
            <a:ext cx="202845" cy="123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fld id="{111F478C-84AE-4601-9BE4-60468A3A6C06}" type="slidenum">
              <a:rPr lang="en-US" sz="800" b="0" i="0" smtClean="0">
                <a:solidFill>
                  <a:schemeClr val="tx1">
                    <a:alpha val="50000"/>
                  </a:schemeClr>
                </a:solidFill>
                <a:latin typeface="Calibri Regular" charset="0"/>
              </a:rPr>
              <a:pPr algn="ctr"/>
              <a:t>‹#›</a:t>
            </a:fld>
            <a:endParaRPr lang="en-US" sz="800" b="0" i="0" dirty="0">
              <a:solidFill>
                <a:schemeClr val="tx1">
                  <a:alpha val="50000"/>
                </a:schemeClr>
              </a:solidFill>
              <a:latin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28016" y="4901184"/>
            <a:ext cx="201168" cy="118872"/>
          </a:xfrm>
          <a:prstGeom prst="rect">
            <a:avLst/>
          </a:prstGeom>
        </p:spPr>
        <p:txBody>
          <a:bodyPr vert="horz" lIns="0" tIns="0" rIns="0" bIns="45720" rtlCol="0" anchor="t" anchorCtr="0"/>
          <a:lstStyle>
            <a:lvl1pPr algn="ctr">
              <a:defRPr sz="8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fld id="{BC5B01DA-9C6D-2A43-BADC-F344292766D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9184" y="4663440"/>
            <a:ext cx="7580375" cy="35661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44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6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5">
            <a:lumMod val="60000"/>
            <a:lumOff val="40000"/>
          </a:schemeClr>
        </a:buClr>
        <a:buFont typeface="Arial"/>
        <a:buChar char="•"/>
        <a:tabLst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403225" indent="-169863" algn="l" defTabSz="914400" rtl="0" eaLnBrk="1" latinLnBrk="0" hangingPunct="1">
        <a:lnSpc>
          <a:spcPct val="90000"/>
        </a:lnSpc>
        <a:spcBef>
          <a:spcPts val="200"/>
        </a:spcBef>
        <a:buClr>
          <a:schemeClr val="accent5">
            <a:lumMod val="60000"/>
            <a:lumOff val="40000"/>
          </a:schemeClr>
        </a:buClr>
        <a:buFont typeface=".AppleSystemUIFont" charset="-120"/>
        <a:buChar char="–"/>
        <a:tabLst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514350" indent="-111125" algn="l" defTabSz="914400" rtl="0" eaLnBrk="1" latinLnBrk="0" hangingPunct="1">
        <a:lnSpc>
          <a:spcPct val="90000"/>
        </a:lnSpc>
        <a:spcBef>
          <a:spcPts val="200"/>
        </a:spcBef>
        <a:buClr>
          <a:schemeClr val="accent5">
            <a:lumMod val="60000"/>
            <a:lumOff val="40000"/>
          </a:schemeClr>
        </a:buClr>
        <a:buSzPct val="85000"/>
        <a:buFont typeface="Arial"/>
        <a:buChar char="•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746125" indent="-171450" algn="l" defTabSz="914400" rtl="0" eaLnBrk="1" latinLnBrk="0" hangingPunct="1">
        <a:lnSpc>
          <a:spcPct val="90000"/>
        </a:lnSpc>
        <a:spcBef>
          <a:spcPts val="200"/>
        </a:spcBef>
        <a:buClr>
          <a:schemeClr val="accent5">
            <a:lumMod val="60000"/>
            <a:lumOff val="40000"/>
          </a:schemeClr>
        </a:buClr>
        <a:buFont typeface=".AppleSystemUIFont" charset="-120"/>
        <a:buChar char="–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858838" indent="-112713" algn="l" defTabSz="914400" rtl="0" eaLnBrk="1" latinLnBrk="0" hangingPunct="1">
        <a:lnSpc>
          <a:spcPct val="90000"/>
        </a:lnSpc>
        <a:spcBef>
          <a:spcPts val="200"/>
        </a:spcBef>
        <a:buClr>
          <a:schemeClr val="accent5">
            <a:lumMod val="60000"/>
            <a:lumOff val="40000"/>
          </a:schemeClr>
        </a:buClr>
        <a:buSzPct val="85000"/>
        <a:buFont typeface="Arial"/>
        <a:buChar char="•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9184" y="100584"/>
            <a:ext cx="8476488" cy="7498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184" y="969264"/>
            <a:ext cx="8476488" cy="3520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9184" y="4672584"/>
            <a:ext cx="7580375" cy="35661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8016" y="4901184"/>
            <a:ext cx="201168" cy="12801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D3324C86-0FAB-A74B-999B-09FA9FC16FB0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7" name="Picture 6" descr="pentaho-HGC-logo.png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054671" y="4795023"/>
            <a:ext cx="941912" cy="24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03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chemeClr val="accent2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indent="-173038" algn="l" defTabSz="914400" rtl="0" eaLnBrk="1" latinLnBrk="0" hangingPunct="1">
        <a:lnSpc>
          <a:spcPct val="90000"/>
        </a:lnSpc>
        <a:spcBef>
          <a:spcPts val="200"/>
        </a:spcBef>
        <a:buClr>
          <a:schemeClr val="accent2"/>
        </a:buClr>
        <a:buFont typeface=".AppleSystemUIFont" charset="-120"/>
        <a:buChar char="–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15938" indent="-112713" algn="l" defTabSz="914400" rtl="0" eaLnBrk="1" latinLnBrk="0" hangingPunct="1">
        <a:lnSpc>
          <a:spcPct val="90000"/>
        </a:lnSpc>
        <a:spcBef>
          <a:spcPts val="200"/>
        </a:spcBef>
        <a:buClr>
          <a:schemeClr val="accent2"/>
        </a:buClr>
        <a:buSzPct val="85000"/>
        <a:buFont typeface="Arial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42950" indent="-171450" algn="l" defTabSz="914400" rtl="0" eaLnBrk="1" latinLnBrk="0" hangingPunct="1">
        <a:lnSpc>
          <a:spcPct val="90000"/>
        </a:lnSpc>
        <a:spcBef>
          <a:spcPts val="200"/>
        </a:spcBef>
        <a:buClr>
          <a:schemeClr val="accent2"/>
        </a:buClr>
        <a:buFont typeface=".AppleSystemUIFont" charset="-120"/>
        <a:buChar char="–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-114300" algn="l" defTabSz="914400" rtl="0" eaLnBrk="1" latinLnBrk="0" hangingPunct="1">
        <a:lnSpc>
          <a:spcPct val="90000"/>
        </a:lnSpc>
        <a:spcBef>
          <a:spcPts val="200"/>
        </a:spcBef>
        <a:buClr>
          <a:schemeClr val="accent2"/>
        </a:buClr>
        <a:buSzPct val="85000"/>
        <a:buFont typeface="Arial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70CFBC-3C6E-42E6-AA7D-44015E2B13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Hands-on : London Air Quality</a:t>
            </a:r>
          </a:p>
        </p:txBody>
      </p:sp>
    </p:spTree>
    <p:extLst>
      <p:ext uri="{BB962C8B-B14F-4D97-AF65-F5344CB8AC3E}">
        <p14:creationId xmlns:p14="http://schemas.microsoft.com/office/powerpoint/2010/main" val="356747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8E30-E450-487D-9F66-D278E239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 Content</a:t>
            </a:r>
          </a:p>
        </p:txBody>
      </p:sp>
    </p:spTree>
    <p:extLst>
      <p:ext uri="{BB962C8B-B14F-4D97-AF65-F5344CB8AC3E}">
        <p14:creationId xmlns:p14="http://schemas.microsoft.com/office/powerpoint/2010/main" val="3726564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894DA-493A-4995-98C8-F381B0FE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Should Have...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F4B1D-C032-46B6-9279-9900B9F5C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Pentaho Data Integration Enterprise Edition installed </a:t>
            </a:r>
          </a:p>
          <a:p>
            <a:r>
              <a:rPr lang="en-GB" dirty="0"/>
              <a:t>Handbook : “</a:t>
            </a:r>
            <a:r>
              <a:rPr lang="en-GB" i="1" dirty="0"/>
              <a:t>LAQ Pentaho-Workshop Handbook.pdf”</a:t>
            </a:r>
          </a:p>
          <a:p>
            <a:r>
              <a:rPr lang="en-GB" dirty="0"/>
              <a:t>Supplementary file : </a:t>
            </a:r>
            <a:r>
              <a:rPr lang="en-GB" i="1" dirty="0"/>
              <a:t>“SiteCodePostCode.csv”</a:t>
            </a:r>
          </a:p>
          <a:p>
            <a:r>
              <a:rPr lang="en-GB" dirty="0"/>
              <a:t>LAQ - Copy+Paste-Snippets.txt</a:t>
            </a:r>
          </a:p>
          <a:p>
            <a:r>
              <a:rPr lang="en-GB" dirty="0"/>
              <a:t>London Air Quality - Final PDI Transformation.pdf</a:t>
            </a:r>
          </a:p>
          <a:p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EEC169-FA2A-43BD-8043-82C331A4AD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6A6F0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218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894DA-493A-4995-98C8-F381B0FE6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Will Have...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F4B1D-C032-46B6-9279-9900B9F5C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transformation that collects data from 96 monitoring stations across London</a:t>
            </a:r>
          </a:p>
          <a:p>
            <a:r>
              <a:rPr lang="en-GB" dirty="0"/>
              <a:t>Blended air quality data with supplementary data (SiteCodePostCode.csv)</a:t>
            </a:r>
          </a:p>
          <a:p>
            <a:r>
              <a:rPr lang="en-GB" dirty="0"/>
              <a:t>A transformation to create time tables for reporting</a:t>
            </a:r>
          </a:p>
          <a:p>
            <a:r>
              <a:rPr lang="en-GB" dirty="0"/>
              <a:t>Analysis and Geospatial reports of air quality across London</a:t>
            </a:r>
          </a:p>
          <a:p>
            <a:r>
              <a:rPr lang="en-GB" dirty="0"/>
              <a:t>An interactive dashboard of air quality across London</a:t>
            </a:r>
          </a:p>
          <a:p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EEC169-FA2A-43BD-8043-82C331A4AD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6A6F0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7276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9FAAB-6733-404A-B3CB-E6742F618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Supporting</a:t>
            </a:r>
            <a:r>
              <a:rPr lang="de-DE" dirty="0"/>
              <a:t> </a:t>
            </a:r>
            <a:r>
              <a:rPr lang="de-DE" dirty="0" err="1"/>
              <a:t>materials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10E8C-4FFE-4453-A23C-DD953B4D0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LAQ - Copy+Paste-Snippets.txt</a:t>
            </a:r>
          </a:p>
          <a:p>
            <a:r>
              <a:rPr lang="en-GB" dirty="0"/>
              <a:t>London Air Quality – </a:t>
            </a:r>
            <a:br>
              <a:rPr lang="en-GB" dirty="0"/>
            </a:br>
            <a:r>
              <a:rPr lang="en-GB" dirty="0"/>
              <a:t>Final PDI Transformation.pdf</a:t>
            </a:r>
          </a:p>
          <a:p>
            <a:r>
              <a:rPr lang="fr-FR" dirty="0"/>
              <a:t>Solutions of PDI transformations:</a:t>
            </a:r>
          </a:p>
          <a:p>
            <a:pPr lvl="1"/>
            <a:r>
              <a:rPr lang="fr-FR" dirty="0" err="1"/>
              <a:t>t_london_air_quality.ktr</a:t>
            </a:r>
            <a:endParaRPr lang="fr-FR" dirty="0"/>
          </a:p>
          <a:p>
            <a:pPr lvl="1"/>
            <a:r>
              <a:rPr lang="en-GB" dirty="0" err="1"/>
              <a:t>t_create_month_day_tables.ktr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6F4F3F-B7BE-4149-8AE0-47E3F7DC50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stuck, etc.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7990D-E47E-4602-8A04-EC4D1E554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955" y="223631"/>
            <a:ext cx="4023729" cy="2854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0A286B-C12A-4AEC-B76F-A0F652229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511" y="2234318"/>
            <a:ext cx="3690467" cy="268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74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84E7-C738-4EC0-82F0-321380A89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Process</a:t>
            </a:r>
            <a:r>
              <a:rPr lang="de-DE" dirty="0"/>
              <a:t> &amp; Personas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A0748-04A5-4033-8E8D-96A265FA63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A120CCF2-2254-41EB-81AE-4E2E3C1D11F4}"/>
              </a:ext>
            </a:extLst>
          </p:cNvPr>
          <p:cNvSpPr/>
          <p:nvPr/>
        </p:nvSpPr>
        <p:spPr>
          <a:xfrm>
            <a:off x="329184" y="1111159"/>
            <a:ext cx="8476488" cy="3495758"/>
          </a:xfrm>
          <a:prstGeom prst="foldedCorner">
            <a:avLst>
              <a:gd name="adj" fmla="val 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endParaRPr lang="de-DE" dirty="0"/>
          </a:p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F6C2D5-152B-4972-941C-C725FD864EAF}"/>
              </a:ext>
            </a:extLst>
          </p:cNvPr>
          <p:cNvSpPr txBox="1"/>
          <p:nvPr/>
        </p:nvSpPr>
        <p:spPr>
          <a:xfrm>
            <a:off x="426000" y="1216484"/>
            <a:ext cx="1519200" cy="1044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dirty="0"/>
              <a:t>ETL Developer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95EDF8-DA29-4E4C-9074-7C994367AA85}"/>
              </a:ext>
            </a:extLst>
          </p:cNvPr>
          <p:cNvSpPr txBox="1"/>
          <p:nvPr/>
        </p:nvSpPr>
        <p:spPr>
          <a:xfrm>
            <a:off x="3487339" y="1224146"/>
            <a:ext cx="1519200" cy="1044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dirty="0"/>
              <a:t>BA Administrator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C120B-1EC0-46D5-BC3E-27D8D1BF4081}"/>
              </a:ext>
            </a:extLst>
          </p:cNvPr>
          <p:cNvSpPr txBox="1"/>
          <p:nvPr/>
        </p:nvSpPr>
        <p:spPr>
          <a:xfrm>
            <a:off x="5950655" y="1216484"/>
            <a:ext cx="1519200" cy="1044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dirty="0"/>
              <a:t>Business User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BCB5E2-8C88-4945-A1EE-13EFDD6B5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00" y="1592535"/>
            <a:ext cx="2661649" cy="15947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DC101F-6ADA-4AB3-B43E-36B9455F1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386" y="1584569"/>
            <a:ext cx="2032178" cy="1600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E945D6-2336-4608-93BF-B932F5B50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655" y="1584569"/>
            <a:ext cx="2794354" cy="160037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B72C1D2-4370-418D-8A34-6104BCEF5A7F}"/>
              </a:ext>
            </a:extLst>
          </p:cNvPr>
          <p:cNvSpPr/>
          <p:nvPr/>
        </p:nvSpPr>
        <p:spPr>
          <a:xfrm>
            <a:off x="1092425" y="3203465"/>
            <a:ext cx="6675929" cy="413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/>
              <a:t>From</a:t>
            </a:r>
            <a:r>
              <a:rPr lang="de-DE" sz="1600" dirty="0"/>
              <a:t> Data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Insights</a:t>
            </a:r>
            <a:endParaRPr lang="en-GB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23DD26-F6CE-4255-91CF-AB5F2B1CA526}"/>
              </a:ext>
            </a:extLst>
          </p:cNvPr>
          <p:cNvSpPr txBox="1"/>
          <p:nvPr/>
        </p:nvSpPr>
        <p:spPr>
          <a:xfrm>
            <a:off x="426000" y="3713065"/>
            <a:ext cx="2661648" cy="7453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Ingest</a:t>
            </a:r>
            <a:r>
              <a:rPr lang="de-DE" sz="1100" dirty="0"/>
              <a:t> </a:t>
            </a:r>
            <a:r>
              <a:rPr lang="de-DE" sz="1100" dirty="0" err="1"/>
              <a:t>sensor</a:t>
            </a:r>
            <a:r>
              <a:rPr lang="de-DE" sz="1100" dirty="0"/>
              <a:t> </a:t>
            </a:r>
            <a:r>
              <a:rPr lang="de-DE" sz="1100" dirty="0" err="1"/>
              <a:t>data</a:t>
            </a:r>
            <a:r>
              <a:rPr lang="de-DE" sz="1100" dirty="0"/>
              <a:t> </a:t>
            </a:r>
            <a:r>
              <a:rPr lang="de-DE" sz="1100" dirty="0" err="1"/>
              <a:t>from</a:t>
            </a:r>
            <a:r>
              <a:rPr lang="de-DE" sz="1100" dirty="0"/>
              <a:t> London Air Quality Network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Cleanse</a:t>
            </a:r>
            <a:r>
              <a:rPr lang="de-DE" sz="1100" dirty="0"/>
              <a:t> &amp; </a:t>
            </a:r>
            <a:r>
              <a:rPr lang="de-DE" sz="1100" dirty="0" err="1"/>
              <a:t>enrich</a:t>
            </a:r>
            <a:r>
              <a:rPr lang="de-DE" sz="1100" dirty="0"/>
              <a:t> </a:t>
            </a:r>
            <a:r>
              <a:rPr lang="de-DE" sz="1100" dirty="0" err="1"/>
              <a:t>data</a:t>
            </a:r>
            <a:r>
              <a:rPr lang="de-DE" sz="1100" dirty="0"/>
              <a:t> stream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Load </a:t>
            </a:r>
            <a:r>
              <a:rPr lang="de-DE" sz="1100" dirty="0" err="1"/>
              <a:t>data</a:t>
            </a:r>
            <a:r>
              <a:rPr lang="de-DE" sz="1100" dirty="0"/>
              <a:t> </a:t>
            </a:r>
            <a:r>
              <a:rPr lang="de-DE" sz="1100" dirty="0" err="1"/>
              <a:t>set</a:t>
            </a:r>
            <a:r>
              <a:rPr lang="de-DE" sz="1100" dirty="0"/>
              <a:t> </a:t>
            </a:r>
            <a:r>
              <a:rPr lang="de-DE" sz="1100" dirty="0" err="1"/>
              <a:t>into</a:t>
            </a:r>
            <a:r>
              <a:rPr lang="de-DE" sz="1100" dirty="0"/>
              <a:t> </a:t>
            </a:r>
            <a:r>
              <a:rPr lang="de-DE" sz="1100" dirty="0" err="1"/>
              <a:t>database</a:t>
            </a:r>
            <a:endParaRPr lang="de-DE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2B5D24-96A9-4701-8677-609CC48DEF04}"/>
              </a:ext>
            </a:extLst>
          </p:cNvPr>
          <p:cNvSpPr txBox="1"/>
          <p:nvPr/>
        </p:nvSpPr>
        <p:spPr>
          <a:xfrm>
            <a:off x="3228395" y="3696536"/>
            <a:ext cx="2661648" cy="7453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Create dimensional </a:t>
            </a:r>
            <a:r>
              <a:rPr lang="de-DE" sz="1100" dirty="0" err="1"/>
              <a:t>model</a:t>
            </a:r>
            <a:r>
              <a:rPr lang="de-DE" sz="1100" dirty="0"/>
              <a:t> (ROLAP Cube) </a:t>
            </a:r>
            <a:r>
              <a:rPr lang="de-DE" sz="1100" dirty="0" err="1"/>
              <a:t>from</a:t>
            </a:r>
            <a:r>
              <a:rPr lang="de-DE" sz="1100" dirty="0"/>
              <a:t> </a:t>
            </a:r>
            <a:r>
              <a:rPr lang="de-DE" sz="1100" dirty="0" err="1"/>
              <a:t>selected</a:t>
            </a:r>
            <a:r>
              <a:rPr lang="de-DE" sz="1100" dirty="0"/>
              <a:t> </a:t>
            </a:r>
            <a:r>
              <a:rPr lang="de-DE" sz="1100" dirty="0" err="1"/>
              <a:t>database</a:t>
            </a:r>
            <a:r>
              <a:rPr lang="de-DE" sz="1100" dirty="0"/>
              <a:t> </a:t>
            </a:r>
            <a:r>
              <a:rPr lang="de-DE" sz="1100" dirty="0" err="1"/>
              <a:t>tables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</a:t>
            </a:r>
            <a:r>
              <a:rPr lang="de-DE" sz="1100" dirty="0" err="1"/>
              <a:t>reporting</a:t>
            </a:r>
            <a:endParaRPr lang="de-DE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Hide</a:t>
            </a:r>
            <a:r>
              <a:rPr lang="de-DE" sz="1100" dirty="0"/>
              <a:t> </a:t>
            </a:r>
            <a:r>
              <a:rPr lang="de-DE" sz="1100" dirty="0" err="1"/>
              <a:t>technical</a:t>
            </a:r>
            <a:r>
              <a:rPr lang="de-DE" sz="1100" dirty="0"/>
              <a:t> </a:t>
            </a:r>
            <a:r>
              <a:rPr lang="de-DE" sz="1100" dirty="0" err="1"/>
              <a:t>complexity</a:t>
            </a:r>
            <a:r>
              <a:rPr lang="de-DE" sz="1100" dirty="0"/>
              <a:t> </a:t>
            </a:r>
            <a:r>
              <a:rPr lang="de-DE" sz="1100" dirty="0" err="1"/>
              <a:t>by</a:t>
            </a:r>
            <a:r>
              <a:rPr lang="de-DE" sz="1100" dirty="0"/>
              <a:t> </a:t>
            </a:r>
            <a:r>
              <a:rPr lang="de-DE" sz="1100" dirty="0" err="1"/>
              <a:t>using</a:t>
            </a:r>
            <a:r>
              <a:rPr lang="de-DE" sz="1100" dirty="0"/>
              <a:t>  </a:t>
            </a:r>
            <a:r>
              <a:rPr lang="de-DE" sz="1100" dirty="0" err="1"/>
              <a:t>business</a:t>
            </a:r>
            <a:r>
              <a:rPr lang="de-DE" sz="1100" dirty="0"/>
              <a:t> </a:t>
            </a:r>
            <a:r>
              <a:rPr lang="de-DE" sz="1100" dirty="0" err="1"/>
              <a:t>language</a:t>
            </a:r>
            <a:r>
              <a:rPr lang="de-DE" sz="1100" dirty="0"/>
              <a:t>, and </a:t>
            </a:r>
            <a:r>
              <a:rPr lang="de-DE" sz="1100" dirty="0" err="1"/>
              <a:t>providing</a:t>
            </a:r>
            <a:r>
              <a:rPr lang="de-DE" sz="1100" dirty="0"/>
              <a:t> </a:t>
            </a:r>
            <a:r>
              <a:rPr lang="de-DE" sz="1100" dirty="0" err="1"/>
              <a:t>pre-defined</a:t>
            </a:r>
            <a:r>
              <a:rPr lang="de-DE" sz="1100" dirty="0"/>
              <a:t> </a:t>
            </a:r>
            <a:r>
              <a:rPr lang="de-DE" sz="1100" dirty="0" err="1"/>
              <a:t>navigation</a:t>
            </a:r>
            <a:r>
              <a:rPr lang="de-DE" sz="1100" dirty="0"/>
              <a:t> &amp; </a:t>
            </a:r>
            <a:r>
              <a:rPr lang="de-DE" sz="1100" dirty="0" err="1"/>
              <a:t>data</a:t>
            </a:r>
            <a:r>
              <a:rPr lang="de-DE" sz="1100" dirty="0"/>
              <a:t> </a:t>
            </a:r>
            <a:r>
              <a:rPr lang="de-DE" sz="1100" dirty="0" err="1"/>
              <a:t>formatting</a:t>
            </a:r>
            <a:endParaRPr lang="de-DE" sz="1100" dirty="0"/>
          </a:p>
          <a:p>
            <a:endParaRPr lang="de-DE" sz="1100" dirty="0"/>
          </a:p>
          <a:p>
            <a:endParaRPr lang="de-DE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1F0A9-94D7-4A8F-A916-46A64D1D5F27}"/>
              </a:ext>
            </a:extLst>
          </p:cNvPr>
          <p:cNvSpPr txBox="1"/>
          <p:nvPr/>
        </p:nvSpPr>
        <p:spPr>
          <a:xfrm>
            <a:off x="6017033" y="3696536"/>
            <a:ext cx="2661648" cy="7453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Create </a:t>
            </a:r>
            <a:r>
              <a:rPr lang="de-DE" sz="1100" dirty="0" err="1"/>
              <a:t>visualisations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data</a:t>
            </a:r>
            <a:r>
              <a:rPr lang="de-DE" sz="1100" dirty="0"/>
              <a:t>, ad-hoc </a:t>
            </a:r>
            <a:r>
              <a:rPr lang="de-DE" sz="1100" dirty="0" err="1"/>
              <a:t>analysis</a:t>
            </a:r>
            <a:r>
              <a:rPr lang="de-DE" sz="1100" dirty="0"/>
              <a:t> </a:t>
            </a:r>
            <a:r>
              <a:rPr lang="de-DE" sz="1100" dirty="0" err="1"/>
              <a:t>based</a:t>
            </a:r>
            <a:r>
              <a:rPr lang="de-DE" sz="1100" dirty="0"/>
              <a:t> on </a:t>
            </a:r>
            <a:r>
              <a:rPr lang="de-DE" sz="1100" dirty="0" err="1"/>
              <a:t>the</a:t>
            </a:r>
            <a:r>
              <a:rPr lang="de-DE" sz="1100" dirty="0"/>
              <a:t> ROLAP Cube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Organize</a:t>
            </a:r>
            <a:r>
              <a:rPr lang="de-DE" sz="1100" dirty="0"/>
              <a:t>, link and </a:t>
            </a:r>
            <a:r>
              <a:rPr lang="de-DE" sz="1100" dirty="0" err="1"/>
              <a:t>share</a:t>
            </a:r>
            <a:r>
              <a:rPr lang="de-DE" sz="1100" dirty="0"/>
              <a:t> </a:t>
            </a:r>
            <a:r>
              <a:rPr lang="de-DE" sz="1100" dirty="0" err="1"/>
              <a:t>analytic</a:t>
            </a:r>
            <a:r>
              <a:rPr lang="de-DE" sz="1100" dirty="0"/>
              <a:t> </a:t>
            </a:r>
            <a:r>
              <a:rPr lang="de-DE" sz="1100" dirty="0" err="1"/>
              <a:t>content</a:t>
            </a:r>
            <a:r>
              <a:rPr lang="de-DE" sz="1100" dirty="0"/>
              <a:t> in </a:t>
            </a:r>
            <a:r>
              <a:rPr lang="de-DE" sz="1100" dirty="0" err="1"/>
              <a:t>dashboards</a:t>
            </a:r>
            <a:r>
              <a:rPr lang="de-DE" sz="1100" dirty="0"/>
              <a:t> </a:t>
            </a:r>
          </a:p>
          <a:p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167355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EED789-EE47-4A30-A225-08DCC6031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</a:t>
            </a:r>
            <a:br>
              <a:rPr lang="en-GB" dirty="0"/>
            </a:br>
            <a:r>
              <a:rPr lang="en-GB" dirty="0"/>
              <a:t>Air Quality Prediction</a:t>
            </a:r>
          </a:p>
        </p:txBody>
      </p:sp>
    </p:spTree>
    <p:extLst>
      <p:ext uri="{BB962C8B-B14F-4D97-AF65-F5344CB8AC3E}">
        <p14:creationId xmlns:p14="http://schemas.microsoft.com/office/powerpoint/2010/main" val="1893731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3D8A87-F6E2-41EE-9E12-1C79E3ECA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64" y="1047335"/>
            <a:ext cx="5864118" cy="311988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05338" y="862781"/>
            <a:ext cx="2619762" cy="3635477"/>
          </a:xfrm>
        </p:spPr>
        <p:txBody>
          <a:bodyPr anchor="ctr"/>
          <a:lstStyle/>
          <a:p>
            <a:r>
              <a:rPr lang="en-US" dirty="0"/>
              <a:t>Makes data science teams more productive</a:t>
            </a:r>
          </a:p>
          <a:p>
            <a:endParaRPr lang="en-US" dirty="0"/>
          </a:p>
          <a:p>
            <a:r>
              <a:rPr lang="en-US" dirty="0"/>
              <a:t>Broad support for open source libraries in various languages</a:t>
            </a:r>
          </a:p>
          <a:p>
            <a:endParaRPr lang="en-US" dirty="0"/>
          </a:p>
          <a:p>
            <a:r>
              <a:rPr lang="en-US" dirty="0"/>
              <a:t>Manage model performance, lineage and testing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0AEF5DBE-54F4-47F8-A854-7476FE04FF01}"/>
              </a:ext>
            </a:extLst>
          </p:cNvPr>
          <p:cNvSpPr txBox="1">
            <a:spLocks/>
          </p:cNvSpPr>
          <p:nvPr/>
        </p:nvSpPr>
        <p:spPr>
          <a:xfrm>
            <a:off x="114388" y="53113"/>
            <a:ext cx="6754576" cy="73244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Pentaho Data Science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76439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678A-54A4-44B2-94EF-1016DE55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A3136-9DA7-4717-8D1A-B51436F584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Developing Pentaho Demo showcasing the platform’s end-to-end capabilities 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Use Case Overview</a:t>
            </a:r>
          </a:p>
          <a:p>
            <a:r>
              <a:rPr lang="en-US" dirty="0"/>
              <a:t>Workshop Content</a:t>
            </a:r>
          </a:p>
          <a:p>
            <a:r>
              <a:rPr lang="en-US" dirty="0"/>
              <a:t>Demonstration Extension</a:t>
            </a:r>
          </a:p>
        </p:txBody>
      </p:sp>
    </p:spTree>
    <p:extLst>
      <p:ext uri="{BB962C8B-B14F-4D97-AF65-F5344CB8AC3E}">
        <p14:creationId xmlns:p14="http://schemas.microsoft.com/office/powerpoint/2010/main" val="3190344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rapezoid 130"/>
          <p:cNvSpPr/>
          <p:nvPr/>
        </p:nvSpPr>
        <p:spPr>
          <a:xfrm>
            <a:off x="665812" y="1509776"/>
            <a:ext cx="7764956" cy="416560"/>
          </a:xfrm>
          <a:prstGeom prst="trapezoid">
            <a:avLst>
              <a:gd name="adj" fmla="val 49390"/>
            </a:avLst>
          </a:prstGeom>
          <a:gradFill>
            <a:gsLst>
              <a:gs pos="15000">
                <a:srgbClr val="244273"/>
              </a:gs>
              <a:gs pos="100000">
                <a:schemeClr val="accent5"/>
              </a:gs>
              <a:gs pos="55000">
                <a:schemeClr val="accent2"/>
              </a:gs>
            </a:gsLst>
            <a:lin ang="0" scaled="0"/>
          </a:gradFill>
          <a:ln>
            <a:noFill/>
          </a:ln>
          <a:effectLst>
            <a:outerShdw blurRad="50800" dist="508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159857" y="2773931"/>
            <a:ext cx="349250" cy="349250"/>
          </a:xfrm>
          <a:prstGeom prst="ellipse">
            <a:avLst/>
          </a:prstGeom>
          <a:solidFill>
            <a:srgbClr val="244273"/>
          </a:solidFill>
          <a:ln>
            <a:noFill/>
          </a:ln>
          <a:effectLst>
            <a:outerShdw blurRad="50800" dist="508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256852" y="2863104"/>
            <a:ext cx="169705" cy="150812"/>
            <a:chOff x="2560795" y="3190875"/>
            <a:chExt cx="169705" cy="150812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2657236" y="3206750"/>
              <a:ext cx="0" cy="11747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622073" y="3238500"/>
              <a:ext cx="0" cy="8572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2586910" y="3281362"/>
              <a:ext cx="0" cy="4286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2692400" y="3265487"/>
              <a:ext cx="0" cy="5873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560795" y="3190875"/>
              <a:ext cx="0" cy="150812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2560795" y="3341687"/>
              <a:ext cx="169705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/>
          <p:cNvCxnSpPr/>
          <p:nvPr/>
        </p:nvCxnSpPr>
        <p:spPr>
          <a:xfrm flipV="1">
            <a:off x="1331307" y="2590470"/>
            <a:ext cx="0" cy="154886"/>
          </a:xfrm>
          <a:prstGeom prst="line">
            <a:avLst/>
          </a:prstGeom>
          <a:ln w="15875" cap="rnd">
            <a:solidFill>
              <a:srgbClr val="2442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2470845" y="2773931"/>
            <a:ext cx="349250" cy="349250"/>
          </a:xfrm>
          <a:prstGeom prst="ellipse">
            <a:avLst/>
          </a:prstGeom>
          <a:solidFill>
            <a:srgbClr val="244273"/>
          </a:solidFill>
          <a:ln>
            <a:noFill/>
          </a:ln>
          <a:effectLst>
            <a:outerShdw blurRad="50800" dist="508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2567840" y="2863104"/>
            <a:ext cx="169705" cy="150812"/>
            <a:chOff x="2560795" y="3190875"/>
            <a:chExt cx="169705" cy="150812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2657236" y="3206750"/>
              <a:ext cx="0" cy="11747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622073" y="3238500"/>
              <a:ext cx="0" cy="8572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2586910" y="3281362"/>
              <a:ext cx="0" cy="4286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2692400" y="3265487"/>
              <a:ext cx="0" cy="5873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560795" y="3190875"/>
              <a:ext cx="0" cy="150812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2560795" y="3341687"/>
              <a:ext cx="169705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Connector 40"/>
          <p:cNvCxnSpPr/>
          <p:nvPr/>
        </p:nvCxnSpPr>
        <p:spPr>
          <a:xfrm flipV="1">
            <a:off x="2642295" y="2590470"/>
            <a:ext cx="0" cy="154886"/>
          </a:xfrm>
          <a:prstGeom prst="line">
            <a:avLst/>
          </a:prstGeom>
          <a:ln w="15875" cap="rnd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754032" y="2773931"/>
            <a:ext cx="349250" cy="34925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3851027" y="2863104"/>
            <a:ext cx="169705" cy="150812"/>
            <a:chOff x="2560795" y="3190875"/>
            <a:chExt cx="169705" cy="150812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2657236" y="3206750"/>
              <a:ext cx="0" cy="11747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2622073" y="3238500"/>
              <a:ext cx="0" cy="8572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2586910" y="3281362"/>
              <a:ext cx="0" cy="4286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2692400" y="3265487"/>
              <a:ext cx="0" cy="5873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2560795" y="3190875"/>
              <a:ext cx="0" cy="150812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2560795" y="3341687"/>
              <a:ext cx="169705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 flipV="1">
            <a:off x="3925482" y="2590470"/>
            <a:ext cx="0" cy="154886"/>
          </a:xfrm>
          <a:prstGeom prst="line">
            <a:avLst/>
          </a:prstGeom>
          <a:ln w="15875" cap="rnd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5076573" y="2773931"/>
            <a:ext cx="349250" cy="34925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5173568" y="2863104"/>
            <a:ext cx="169705" cy="150812"/>
            <a:chOff x="2560795" y="3190875"/>
            <a:chExt cx="169705" cy="150812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2657236" y="3206750"/>
              <a:ext cx="0" cy="11747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622073" y="3238500"/>
              <a:ext cx="0" cy="8572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2586910" y="3281362"/>
              <a:ext cx="0" cy="4286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2692400" y="3265487"/>
              <a:ext cx="0" cy="5873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2560795" y="3190875"/>
              <a:ext cx="0" cy="150812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2560795" y="3341687"/>
              <a:ext cx="169705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Straight Connector 62"/>
          <p:cNvCxnSpPr/>
          <p:nvPr/>
        </p:nvCxnSpPr>
        <p:spPr>
          <a:xfrm flipV="1">
            <a:off x="5248023" y="2590470"/>
            <a:ext cx="0" cy="154886"/>
          </a:xfrm>
          <a:prstGeom prst="line">
            <a:avLst/>
          </a:prstGeom>
          <a:ln w="15875" cap="rnd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6369660" y="2773931"/>
            <a:ext cx="349250" cy="34925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0800" dist="508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6466655" y="2863104"/>
            <a:ext cx="169705" cy="150812"/>
            <a:chOff x="2560795" y="3190875"/>
            <a:chExt cx="169705" cy="150812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2657236" y="3206750"/>
              <a:ext cx="0" cy="11747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622073" y="3238500"/>
              <a:ext cx="0" cy="8572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586910" y="3281362"/>
              <a:ext cx="0" cy="4286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692400" y="3265487"/>
              <a:ext cx="0" cy="5873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2560795" y="3190875"/>
              <a:ext cx="0" cy="150812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2560795" y="3341687"/>
              <a:ext cx="169705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Connector 73"/>
          <p:cNvCxnSpPr/>
          <p:nvPr/>
        </p:nvCxnSpPr>
        <p:spPr>
          <a:xfrm flipV="1">
            <a:off x="6541110" y="2590470"/>
            <a:ext cx="0" cy="154886"/>
          </a:xfrm>
          <a:prstGeom prst="line">
            <a:avLst/>
          </a:prstGeom>
          <a:ln w="158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7699985" y="2773931"/>
            <a:ext cx="349250" cy="34925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0800" dist="508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7796980" y="2863104"/>
            <a:ext cx="169705" cy="150812"/>
            <a:chOff x="2560795" y="3190875"/>
            <a:chExt cx="169705" cy="150812"/>
          </a:xfrm>
        </p:grpSpPr>
        <p:cxnSp>
          <p:nvCxnSpPr>
            <p:cNvPr id="88" name="Straight Connector 87"/>
            <p:cNvCxnSpPr/>
            <p:nvPr/>
          </p:nvCxnSpPr>
          <p:spPr>
            <a:xfrm>
              <a:off x="2657236" y="3206750"/>
              <a:ext cx="0" cy="11747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2622073" y="3238500"/>
              <a:ext cx="0" cy="8572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2586910" y="3281362"/>
              <a:ext cx="0" cy="4286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2692400" y="3265487"/>
              <a:ext cx="0" cy="5873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2560795" y="3190875"/>
              <a:ext cx="0" cy="150812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>
              <a:off x="2560795" y="3341687"/>
              <a:ext cx="169705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Connector 84"/>
          <p:cNvCxnSpPr/>
          <p:nvPr/>
        </p:nvCxnSpPr>
        <p:spPr>
          <a:xfrm flipV="1">
            <a:off x="7871435" y="2590470"/>
            <a:ext cx="0" cy="154886"/>
          </a:xfrm>
          <a:prstGeom prst="line">
            <a:avLst/>
          </a:prstGeom>
          <a:ln w="158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87655" y="294045"/>
            <a:ext cx="8477250" cy="749300"/>
          </a:xfrm>
        </p:spPr>
        <p:txBody>
          <a:bodyPr/>
          <a:lstStyle/>
          <a:p>
            <a:pPr algn="ctr"/>
            <a:r>
              <a:rPr lang="en-US" sz="3200" dirty="0"/>
              <a:t>Pentaho provides </a:t>
            </a:r>
            <a:r>
              <a:rPr lang="en-GB" sz="3200" dirty="0"/>
              <a:t>flexible management for end-to-end data flows…</a:t>
            </a:r>
            <a:endParaRPr lang="en-US" sz="3200" dirty="0"/>
          </a:p>
        </p:txBody>
      </p:sp>
      <p:sp>
        <p:nvSpPr>
          <p:cNvPr id="108" name="TextBox 107"/>
          <p:cNvSpPr txBox="1"/>
          <p:nvPr/>
        </p:nvSpPr>
        <p:spPr>
          <a:xfrm>
            <a:off x="3310128" y="1543550"/>
            <a:ext cx="2432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Data Prep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76656" y="1543550"/>
            <a:ext cx="2450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Data Engineering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998464" y="1543550"/>
            <a:ext cx="2434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Analytics</a:t>
            </a:r>
          </a:p>
        </p:txBody>
      </p:sp>
      <p:sp>
        <p:nvSpPr>
          <p:cNvPr id="111" name="Chevron 110"/>
          <p:cNvSpPr/>
          <p:nvPr/>
        </p:nvSpPr>
        <p:spPr>
          <a:xfrm>
            <a:off x="641428" y="2180336"/>
            <a:ext cx="1373300" cy="406400"/>
          </a:xfrm>
          <a:prstGeom prst="chevron">
            <a:avLst>
              <a:gd name="adj" fmla="val 40000"/>
            </a:avLst>
          </a:prstGeom>
          <a:solidFill>
            <a:srgbClr val="244273"/>
          </a:solidFill>
          <a:ln>
            <a:noFill/>
          </a:ln>
          <a:effectLst>
            <a:outerShdw blurRad="50800" dist="508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29216" y="2233894"/>
            <a:ext cx="11964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Ingestion</a:t>
            </a:r>
          </a:p>
        </p:txBody>
      </p:sp>
      <p:sp>
        <p:nvSpPr>
          <p:cNvPr id="113" name="Chevron 112"/>
          <p:cNvSpPr/>
          <p:nvPr/>
        </p:nvSpPr>
        <p:spPr>
          <a:xfrm>
            <a:off x="1948647" y="2180336"/>
            <a:ext cx="1373300" cy="406400"/>
          </a:xfrm>
          <a:prstGeom prst="chevron">
            <a:avLst>
              <a:gd name="adj" fmla="val 40000"/>
            </a:avLst>
          </a:prstGeom>
          <a:solidFill>
            <a:srgbClr val="244273"/>
          </a:solidFill>
          <a:ln>
            <a:noFill/>
          </a:ln>
          <a:effectLst>
            <a:outerShdw blurRad="50800" dist="508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039111" y="2233894"/>
            <a:ext cx="11937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Processing</a:t>
            </a:r>
          </a:p>
        </p:txBody>
      </p:sp>
      <p:sp>
        <p:nvSpPr>
          <p:cNvPr id="115" name="Chevron 114"/>
          <p:cNvSpPr/>
          <p:nvPr/>
        </p:nvSpPr>
        <p:spPr>
          <a:xfrm>
            <a:off x="3255866" y="2180336"/>
            <a:ext cx="1373300" cy="406400"/>
          </a:xfrm>
          <a:prstGeom prst="chevron">
            <a:avLst>
              <a:gd name="adj" fmla="val 40000"/>
            </a:avLst>
          </a:prstGeom>
          <a:solidFill>
            <a:schemeClr val="accent2"/>
          </a:solidFill>
          <a:ln>
            <a:noFill/>
          </a:ln>
          <a:effectLst>
            <a:outerShdw blurRad="50800" dist="508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355848" y="2233894"/>
            <a:ext cx="11842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Blending</a:t>
            </a:r>
          </a:p>
        </p:txBody>
      </p:sp>
      <p:sp>
        <p:nvSpPr>
          <p:cNvPr id="117" name="Chevron 116"/>
          <p:cNvSpPr/>
          <p:nvPr/>
        </p:nvSpPr>
        <p:spPr>
          <a:xfrm>
            <a:off x="4563085" y="2180336"/>
            <a:ext cx="1373300" cy="406400"/>
          </a:xfrm>
          <a:prstGeom prst="chevron">
            <a:avLst>
              <a:gd name="adj" fmla="val 40000"/>
            </a:avLst>
          </a:prstGeom>
          <a:solidFill>
            <a:schemeClr val="accent2"/>
          </a:solidFill>
          <a:ln>
            <a:noFill/>
          </a:ln>
          <a:effectLst>
            <a:outerShdw blurRad="50800" dist="508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681727" y="2233894"/>
            <a:ext cx="11655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Data Delivery</a:t>
            </a:r>
          </a:p>
        </p:txBody>
      </p:sp>
      <p:sp>
        <p:nvSpPr>
          <p:cNvPr id="119" name="Chevron 118"/>
          <p:cNvSpPr/>
          <p:nvPr/>
        </p:nvSpPr>
        <p:spPr>
          <a:xfrm>
            <a:off x="5870304" y="2180336"/>
            <a:ext cx="1373300" cy="406400"/>
          </a:xfrm>
          <a:prstGeom prst="chevron">
            <a:avLst>
              <a:gd name="adj" fmla="val 40000"/>
            </a:avLst>
          </a:prstGeom>
          <a:solidFill>
            <a:schemeClr val="accent5"/>
          </a:solidFill>
          <a:ln>
            <a:noFill/>
          </a:ln>
          <a:effectLst>
            <a:outerShdw blurRad="50800" dist="508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974620" y="2193254"/>
            <a:ext cx="1190027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Data Discovery</a:t>
            </a:r>
            <a:b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</a:b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/ Analysis</a:t>
            </a:r>
          </a:p>
        </p:txBody>
      </p:sp>
      <p:sp>
        <p:nvSpPr>
          <p:cNvPr id="121" name="Chevron 120"/>
          <p:cNvSpPr/>
          <p:nvPr/>
        </p:nvSpPr>
        <p:spPr>
          <a:xfrm>
            <a:off x="7177523" y="2180336"/>
            <a:ext cx="1373300" cy="406400"/>
          </a:xfrm>
          <a:prstGeom prst="chevron">
            <a:avLst>
              <a:gd name="adj" fmla="val 40000"/>
            </a:avLst>
          </a:prstGeom>
          <a:solidFill>
            <a:schemeClr val="accent5"/>
          </a:solidFill>
          <a:ln>
            <a:noFill/>
          </a:ln>
          <a:effectLst>
            <a:outerShdw blurRad="50800" dist="508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7266599" y="2193254"/>
            <a:ext cx="1220548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Analysis</a:t>
            </a:r>
            <a:b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</a:b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&amp; Dashboards</a:t>
            </a:r>
          </a:p>
        </p:txBody>
      </p:sp>
      <p:cxnSp>
        <p:nvCxnSpPr>
          <p:cNvPr id="123" name="Straight Connector 122"/>
          <p:cNvCxnSpPr/>
          <p:nvPr/>
        </p:nvCxnSpPr>
        <p:spPr>
          <a:xfrm flipV="1">
            <a:off x="2645843" y="2590470"/>
            <a:ext cx="0" cy="154886"/>
          </a:xfrm>
          <a:prstGeom prst="line">
            <a:avLst/>
          </a:prstGeom>
          <a:ln w="15875" cap="rnd">
            <a:solidFill>
              <a:srgbClr val="24427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632284" y="3685032"/>
            <a:ext cx="1022780" cy="360893"/>
          </a:xfrm>
          <a:prstGeom prst="rect">
            <a:avLst/>
          </a:prstGeom>
          <a:solidFill>
            <a:srgbClr val="6A9DC4"/>
          </a:solidFill>
          <a:ln>
            <a:noFill/>
          </a:ln>
          <a:effectLst>
            <a:outerShdw blurRad="50800" dist="508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Administration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784428" y="3685032"/>
            <a:ext cx="1022780" cy="360893"/>
          </a:xfrm>
          <a:prstGeom prst="rect">
            <a:avLst/>
          </a:prstGeom>
          <a:solidFill>
            <a:srgbClr val="6A9DC4"/>
          </a:solidFill>
          <a:ln>
            <a:noFill/>
          </a:ln>
          <a:effectLst>
            <a:outerShdw blurRad="50800" dist="508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10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cs typeface="Calibri" charset="0"/>
              </a:rPr>
              <a:t>Security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918284" y="3685032"/>
            <a:ext cx="1022780" cy="360893"/>
          </a:xfrm>
          <a:prstGeom prst="rect">
            <a:avLst/>
          </a:prstGeom>
          <a:solidFill>
            <a:srgbClr val="6A9DC4"/>
          </a:solidFill>
          <a:ln>
            <a:noFill/>
          </a:ln>
          <a:effectLst>
            <a:outerShdw blurRad="50800" dist="508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10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cs typeface="Calibri" charset="0"/>
              </a:rPr>
              <a:t>Lifecycle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cs typeface="Calibri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cs typeface="Calibri" charset="0"/>
              </a:rPr>
              <a:t>Management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070428" y="3685032"/>
            <a:ext cx="1022780" cy="360893"/>
          </a:xfrm>
          <a:prstGeom prst="rect">
            <a:avLst/>
          </a:prstGeom>
          <a:solidFill>
            <a:srgbClr val="6A9DC4"/>
          </a:solidFill>
          <a:ln>
            <a:noFill/>
          </a:ln>
          <a:effectLst>
            <a:outerShdw blurRad="50800" dist="508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10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cs typeface="Calibri" charset="0"/>
              </a:rPr>
              <a:t>Data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cs typeface="Calibri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cs typeface="Calibri" charset="0"/>
              </a:rPr>
              <a:t>Provenance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213428" y="3685032"/>
            <a:ext cx="1022780" cy="360893"/>
          </a:xfrm>
          <a:prstGeom prst="rect">
            <a:avLst/>
          </a:prstGeom>
          <a:solidFill>
            <a:srgbClr val="6A9DC4"/>
          </a:solidFill>
          <a:ln>
            <a:noFill/>
          </a:ln>
          <a:effectLst>
            <a:outerShdw blurRad="50800" dist="508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10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cs typeface="Calibri" charset="0"/>
              </a:rPr>
              <a:t>Dynamic Data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cs typeface="Calibri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cs typeface="Calibri" charset="0"/>
              </a:rPr>
              <a:t>Pipeline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374716" y="3685032"/>
            <a:ext cx="1022780" cy="360893"/>
          </a:xfrm>
          <a:prstGeom prst="rect">
            <a:avLst/>
          </a:prstGeom>
          <a:solidFill>
            <a:srgbClr val="6A9DC4"/>
          </a:solidFill>
          <a:ln>
            <a:noFill/>
          </a:ln>
          <a:effectLst>
            <a:outerShdw blurRad="50800" dist="508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10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cs typeface="Calibri" charset="0"/>
              </a:rPr>
              <a:t>Monitoring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517716" y="3685032"/>
            <a:ext cx="1022780" cy="360893"/>
          </a:xfrm>
          <a:prstGeom prst="rect">
            <a:avLst/>
          </a:prstGeom>
          <a:solidFill>
            <a:srgbClr val="6A9DC4"/>
          </a:solidFill>
          <a:ln>
            <a:noFill/>
          </a:ln>
          <a:effectLst>
            <a:outerShdw blurRad="50800" dist="508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ct val="80000"/>
              </a:lnSpc>
              <a:defRPr sz="10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cs typeface="Calibri" charset="0"/>
              </a:rPr>
              <a:t>Automation</a:t>
            </a:r>
          </a:p>
        </p:txBody>
      </p:sp>
      <p:cxnSp>
        <p:nvCxnSpPr>
          <p:cNvPr id="100" name="Straight Connector 99"/>
          <p:cNvCxnSpPr/>
          <p:nvPr/>
        </p:nvCxnSpPr>
        <p:spPr>
          <a:xfrm>
            <a:off x="623140" y="3328416"/>
            <a:ext cx="7918539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8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8E30-E450-487D-9F66-D278E239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4203206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EA9979-5FE1-42C2-B218-F4885A1B3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30" y="0"/>
            <a:ext cx="4904170" cy="2564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3EA07B-6FE8-4F1A-B607-0CBB6CAA9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0"/>
            <a:ext cx="4604863" cy="25936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2F356B-852B-410E-BED0-D44A639544D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4873" y="2556588"/>
            <a:ext cx="4539127" cy="25869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B21606-237B-40B4-9F16-C48D6C41BA4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564292"/>
            <a:ext cx="4604874" cy="2579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B80F09-8067-4B06-9E4F-F5B1A59210DA}"/>
              </a:ext>
            </a:extLst>
          </p:cNvPr>
          <p:cNvSpPr txBox="1"/>
          <p:nvPr/>
        </p:nvSpPr>
        <p:spPr>
          <a:xfrm>
            <a:off x="1586204" y="2062715"/>
            <a:ext cx="6195527" cy="107721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F2B5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Case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F2B5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“London Air Quality Monitoring”</a:t>
            </a:r>
          </a:p>
        </p:txBody>
      </p:sp>
    </p:spTree>
    <p:extLst>
      <p:ext uri="{BB962C8B-B14F-4D97-AF65-F5344CB8AC3E}">
        <p14:creationId xmlns:p14="http://schemas.microsoft.com/office/powerpoint/2010/main" val="4016111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Air quality affects well-being of residents and visitors of the city</a:t>
            </a:r>
          </a:p>
          <a:p>
            <a:r>
              <a:rPr lang="en-US" dirty="0"/>
              <a:t>9.000 early deaths a year in London due to air pollution</a:t>
            </a:r>
          </a:p>
          <a:p>
            <a:r>
              <a:rPr lang="en-US" dirty="0"/>
              <a:t>Air pollution monitoring and mitigation are crucial for city councils</a:t>
            </a:r>
          </a:p>
          <a:p>
            <a:r>
              <a:rPr lang="en-US" dirty="0"/>
              <a:t>The use case is easy to understand and to follow</a:t>
            </a:r>
          </a:p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6A6F0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36A6F0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6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8E30-E450-487D-9F66-D278E239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</a:p>
        </p:txBody>
      </p:sp>
    </p:spTree>
    <p:extLst>
      <p:ext uri="{BB962C8B-B14F-4D97-AF65-F5344CB8AC3E}">
        <p14:creationId xmlns:p14="http://schemas.microsoft.com/office/powerpoint/2010/main" val="2552488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46400" y="969264"/>
            <a:ext cx="2959272" cy="3520440"/>
          </a:xfrm>
        </p:spPr>
        <p:txBody>
          <a:bodyPr/>
          <a:lstStyle/>
          <a:p>
            <a:r>
              <a:rPr lang="en-US" dirty="0"/>
              <a:t>London Air Quality Network (96 stations across the city)</a:t>
            </a:r>
          </a:p>
          <a:p>
            <a:r>
              <a:rPr lang="en-US" dirty="0"/>
              <a:t>www.londonair.org.uk</a:t>
            </a:r>
          </a:p>
          <a:p>
            <a:r>
              <a:rPr lang="en-US" dirty="0"/>
              <a:t>Live Data Feed via API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568777-E870-4A12-B96B-96124CC60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39" y="756000"/>
            <a:ext cx="5369817" cy="409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0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7F8E-469C-4EDC-A184-0282702AC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Collecting, Preparing and Blending</a:t>
            </a:r>
          </a:p>
        </p:txBody>
      </p:sp>
      <p:pic>
        <p:nvPicPr>
          <p:cNvPr id="8" name="Picture 7" descr="icons-white-6.png">
            <a:extLst>
              <a:ext uri="{FF2B5EF4-FFF2-40B4-BE49-F238E27FC236}">
                <a16:creationId xmlns:a16="http://schemas.microsoft.com/office/drawing/2014/main" id="{293069B6-ED54-4B04-BDE8-2E955FE747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198" y="880063"/>
            <a:ext cx="1001266" cy="487680"/>
          </a:xfrm>
          <a:prstGeom prst="rect">
            <a:avLst/>
          </a:prstGeom>
        </p:spPr>
      </p:pic>
      <p:pic>
        <p:nvPicPr>
          <p:cNvPr id="9" name="Picture 8" descr="icons-white-19.png">
            <a:extLst>
              <a:ext uri="{FF2B5EF4-FFF2-40B4-BE49-F238E27FC236}">
                <a16:creationId xmlns:a16="http://schemas.microsoft.com/office/drawing/2014/main" id="{D3D0225D-77FA-4428-B39C-148188355C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6" r="34695"/>
          <a:stretch/>
        </p:blipFill>
        <p:spPr>
          <a:xfrm>
            <a:off x="854598" y="1994914"/>
            <a:ext cx="772666" cy="896211"/>
          </a:xfrm>
          <a:prstGeom prst="rect">
            <a:avLst/>
          </a:prstGeom>
        </p:spPr>
      </p:pic>
      <p:pic>
        <p:nvPicPr>
          <p:cNvPr id="10" name="Picture 9" descr="icons-white-14.png">
            <a:extLst>
              <a:ext uri="{FF2B5EF4-FFF2-40B4-BE49-F238E27FC236}">
                <a16:creationId xmlns:a16="http://schemas.microsoft.com/office/drawing/2014/main" id="{28F54A56-52C0-438E-838B-FE0FCCF807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796915" y="1933663"/>
            <a:ext cx="1016300" cy="1018711"/>
          </a:xfrm>
          <a:prstGeom prst="rect">
            <a:avLst/>
          </a:prstGeom>
        </p:spPr>
      </p:pic>
      <p:pic>
        <p:nvPicPr>
          <p:cNvPr id="11" name="Picture 10" descr="icons-white-34.png">
            <a:extLst>
              <a:ext uri="{FF2B5EF4-FFF2-40B4-BE49-F238E27FC236}">
                <a16:creationId xmlns:a16="http://schemas.microsoft.com/office/drawing/2014/main" id="{4D00CDB4-D153-4E64-A932-25A9139784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07" y="3519994"/>
            <a:ext cx="908248" cy="726599"/>
          </a:xfrm>
          <a:prstGeom prst="rect">
            <a:avLst/>
          </a:prstGeom>
        </p:spPr>
      </p:pic>
      <p:pic>
        <p:nvPicPr>
          <p:cNvPr id="12" name="Picture 11" descr="icons-white-17.png">
            <a:extLst>
              <a:ext uri="{FF2B5EF4-FFF2-40B4-BE49-F238E27FC236}">
                <a16:creationId xmlns:a16="http://schemas.microsoft.com/office/drawing/2014/main" id="{6C13EF4E-6ACA-4DBC-BA05-B87695D6E74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9919" y="1977700"/>
            <a:ext cx="1135381" cy="930639"/>
          </a:xfrm>
          <a:prstGeom prst="rect">
            <a:avLst/>
          </a:prstGeom>
        </p:spPr>
      </p:pic>
      <p:pic>
        <p:nvPicPr>
          <p:cNvPr id="13" name="Picture 12" descr="icons-white-37.png">
            <a:extLst>
              <a:ext uri="{FF2B5EF4-FFF2-40B4-BE49-F238E27FC236}">
                <a16:creationId xmlns:a16="http://schemas.microsoft.com/office/drawing/2014/main" id="{4045DF31-5330-49F6-B940-954D3042863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2" r="13172"/>
          <a:stretch/>
        </p:blipFill>
        <p:spPr>
          <a:xfrm rot="16200000">
            <a:off x="4947583" y="1837854"/>
            <a:ext cx="926591" cy="121033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B4E4A9-2264-48C7-A54F-7932031836BC}"/>
              </a:ext>
            </a:extLst>
          </p:cNvPr>
          <p:cNvCxnSpPr>
            <a:cxnSpLocks/>
          </p:cNvCxnSpPr>
          <p:nvPr/>
        </p:nvCxnSpPr>
        <p:spPr>
          <a:xfrm>
            <a:off x="1831834" y="1463040"/>
            <a:ext cx="896241" cy="531874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341965-E149-4CC7-AD0B-43EC543B2EC6}"/>
              </a:ext>
            </a:extLst>
          </p:cNvPr>
          <p:cNvCxnSpPr>
            <a:cxnSpLocks/>
          </p:cNvCxnSpPr>
          <p:nvPr/>
        </p:nvCxnSpPr>
        <p:spPr>
          <a:xfrm>
            <a:off x="3814421" y="2419295"/>
            <a:ext cx="803299" cy="0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F7C6CD-95B9-463B-B8CF-7EC53CBA6F57}"/>
              </a:ext>
            </a:extLst>
          </p:cNvPr>
          <p:cNvCxnSpPr>
            <a:cxnSpLocks/>
          </p:cNvCxnSpPr>
          <p:nvPr/>
        </p:nvCxnSpPr>
        <p:spPr>
          <a:xfrm>
            <a:off x="6176620" y="2419295"/>
            <a:ext cx="803299" cy="0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56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9"/>
</p:tagLst>
</file>

<file path=ppt/theme/theme1.xml><?xml version="1.0" encoding="utf-8"?>
<a:theme xmlns:a="http://schemas.openxmlformats.org/drawingml/2006/main" name="Blue Slide Master">
  <a:themeElements>
    <a:clrScheme name="Custom 35">
      <a:dk1>
        <a:srgbClr val="000000"/>
      </a:dk1>
      <a:lt1>
        <a:srgbClr val="FFFFFF"/>
      </a:lt1>
      <a:dk2>
        <a:srgbClr val="0F2B5B"/>
      </a:dk2>
      <a:lt2>
        <a:srgbClr val="FFFFFF"/>
      </a:lt2>
      <a:accent1>
        <a:srgbClr val="0F2B5B"/>
      </a:accent1>
      <a:accent2>
        <a:srgbClr val="005DA6"/>
      </a:accent2>
      <a:accent3>
        <a:srgbClr val="079AB5"/>
      </a:accent3>
      <a:accent4>
        <a:srgbClr val="007DD6"/>
      </a:accent4>
      <a:accent5>
        <a:srgbClr val="36A6F0"/>
      </a:accent5>
      <a:accent6>
        <a:srgbClr val="3F6586"/>
      </a:accent6>
      <a:hlink>
        <a:srgbClr val="005DA6"/>
      </a:hlink>
      <a:folHlink>
        <a:srgbClr val="92929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16-046 Pentaho PPT refresh v27" id="{FA3FFAB6-195C-4A5B-9EB4-110DB666BF22}" vid="{1A1D9F31-6C85-4494-85D8-93743B857B87}"/>
    </a:ext>
  </a:extLst>
</a:theme>
</file>

<file path=ppt/theme/theme2.xml><?xml version="1.0" encoding="utf-8"?>
<a:theme xmlns:a="http://schemas.openxmlformats.org/drawingml/2006/main" name="1_2017-hitachi-corporate-powerpoint-template">
  <a:themeElements>
    <a:clrScheme name="Hitachi 2">
      <a:dk1>
        <a:srgbClr val="414141"/>
      </a:dk1>
      <a:lt1>
        <a:srgbClr val="FFFFFF"/>
      </a:lt1>
      <a:dk2>
        <a:srgbClr val="000000"/>
      </a:dk2>
      <a:lt2>
        <a:srgbClr val="CEC9BF"/>
      </a:lt2>
      <a:accent1>
        <a:srgbClr val="7C0B2B"/>
      </a:accent1>
      <a:accent2>
        <a:srgbClr val="CC0000"/>
      </a:accent2>
      <a:accent3>
        <a:srgbClr val="C3ECEC"/>
      </a:accent3>
      <a:accent4>
        <a:srgbClr val="009B9E"/>
      </a:accent4>
      <a:accent5>
        <a:srgbClr val="F9DC33"/>
      </a:accent5>
      <a:accent6>
        <a:srgbClr val="FF5838"/>
      </a:accent6>
      <a:hlink>
        <a:srgbClr val="CC0000"/>
      </a:hlink>
      <a:folHlink>
        <a:srgbClr val="525252"/>
      </a:folHlink>
    </a:clrScheme>
    <a:fontScheme name="HDS 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itachi_PPT-Template_FINAL.potx" id="{27C2020E-4347-4F07-B4FA-27613D97D7B9}" vid="{C4F6E8BC-B2EB-4118-A24B-6AB36A058774}"/>
    </a:ext>
  </a:extLst>
</a:theme>
</file>

<file path=ppt/theme/theme3.xml><?xml version="1.0" encoding="utf-8"?>
<a:theme xmlns:a="http://schemas.openxmlformats.org/drawingml/2006/main" name="1_Blue Slide Master">
  <a:themeElements>
    <a:clrScheme name="Pentaho Powerpoint special">
      <a:dk1>
        <a:srgbClr val="000000"/>
      </a:dk1>
      <a:lt1>
        <a:srgbClr val="FFFFFF"/>
      </a:lt1>
      <a:dk2>
        <a:srgbClr val="0F2B5B"/>
      </a:dk2>
      <a:lt2>
        <a:srgbClr val="FFFFFF"/>
      </a:lt2>
      <a:accent1>
        <a:srgbClr val="0F2B5B"/>
      </a:accent1>
      <a:accent2>
        <a:srgbClr val="005DA6"/>
      </a:accent2>
      <a:accent3>
        <a:srgbClr val="079AB5"/>
      </a:accent3>
      <a:accent4>
        <a:srgbClr val="007DD6"/>
      </a:accent4>
      <a:accent5>
        <a:srgbClr val="3CB2FF"/>
      </a:accent5>
      <a:accent6>
        <a:srgbClr val="3F6586"/>
      </a:accent6>
      <a:hlink>
        <a:srgbClr val="005DA6"/>
      </a:hlink>
      <a:folHlink>
        <a:srgbClr val="92929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16-046 Pentaho PPT refresh v27" id="{FA3FFAB6-195C-4A5B-9EB4-110DB666BF22}" vid="{1A1D9F31-6C85-4494-85D8-93743B857B87}"/>
    </a:ext>
  </a:extLst>
</a:theme>
</file>

<file path=ppt/theme/theme4.xml><?xml version="1.0" encoding="utf-8"?>
<a:theme xmlns:a="http://schemas.openxmlformats.org/drawingml/2006/main" name="2_Blue Slide Master">
  <a:themeElements>
    <a:clrScheme name="Custom 35">
      <a:dk1>
        <a:srgbClr val="000000"/>
      </a:dk1>
      <a:lt1>
        <a:srgbClr val="FFFFFF"/>
      </a:lt1>
      <a:dk2>
        <a:srgbClr val="0F2B5B"/>
      </a:dk2>
      <a:lt2>
        <a:srgbClr val="FFFFFF"/>
      </a:lt2>
      <a:accent1>
        <a:srgbClr val="0F2B5B"/>
      </a:accent1>
      <a:accent2>
        <a:srgbClr val="005DA6"/>
      </a:accent2>
      <a:accent3>
        <a:srgbClr val="079AB5"/>
      </a:accent3>
      <a:accent4>
        <a:srgbClr val="007DD6"/>
      </a:accent4>
      <a:accent5>
        <a:srgbClr val="36A6F0"/>
      </a:accent5>
      <a:accent6>
        <a:srgbClr val="3F6586"/>
      </a:accent6>
      <a:hlink>
        <a:srgbClr val="005DA6"/>
      </a:hlink>
      <a:folHlink>
        <a:srgbClr val="92929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9E9BC2AC-1146-634B-B6EE-DD6F22754C8D}" vid="{31C1C332-ECAA-FB46-B0FF-28A177B85121}"/>
    </a:ext>
  </a:extLst>
</a:theme>
</file>

<file path=ppt/theme/theme5.xml><?xml version="1.0" encoding="utf-8"?>
<a:theme xmlns:a="http://schemas.openxmlformats.org/drawingml/2006/main" name="White Slide Master">
  <a:themeElements>
    <a:clrScheme name="Custom 36">
      <a:dk1>
        <a:srgbClr val="000000"/>
      </a:dk1>
      <a:lt1>
        <a:srgbClr val="FFFFFF"/>
      </a:lt1>
      <a:dk2>
        <a:srgbClr val="0F2B5B"/>
      </a:dk2>
      <a:lt2>
        <a:srgbClr val="FFFFFF"/>
      </a:lt2>
      <a:accent1>
        <a:srgbClr val="0F2B5B"/>
      </a:accent1>
      <a:accent2>
        <a:srgbClr val="005DA6"/>
      </a:accent2>
      <a:accent3>
        <a:srgbClr val="079AB5"/>
      </a:accent3>
      <a:accent4>
        <a:srgbClr val="007DD6"/>
      </a:accent4>
      <a:accent5>
        <a:srgbClr val="37A6F0"/>
      </a:accent5>
      <a:accent6>
        <a:srgbClr val="3F6586"/>
      </a:accent6>
      <a:hlink>
        <a:srgbClr val="005DA6"/>
      </a:hlink>
      <a:folHlink>
        <a:srgbClr val="B3B3B3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E9BC2AC-1146-634B-B6EE-DD6F22754C8D}" vid="{A6B51908-E097-C849-8C56-6248376600D9}"/>
    </a:ext>
  </a:extLst>
</a:theme>
</file>

<file path=ppt/theme/theme6.xml><?xml version="1.0" encoding="utf-8"?>
<a:theme xmlns:a="http://schemas.openxmlformats.org/drawingml/2006/main" name="Office Theme">
  <a:themeElements>
    <a:clrScheme name="HDS 2011">
      <a:dk1>
        <a:sysClr val="windowText" lastClr="000000"/>
      </a:dk1>
      <a:lt1>
        <a:sysClr val="window" lastClr="FFFFFF"/>
      </a:lt1>
      <a:dk2>
        <a:srgbClr val="14AF9F"/>
      </a:dk2>
      <a:lt2>
        <a:srgbClr val="6D6E71"/>
      </a:lt2>
      <a:accent1>
        <a:srgbClr val="FD0014"/>
      </a:accent1>
      <a:accent2>
        <a:srgbClr val="C20014"/>
      </a:accent2>
      <a:accent3>
        <a:srgbClr val="009933"/>
      </a:accent3>
      <a:accent4>
        <a:srgbClr val="0073B2"/>
      </a:accent4>
      <a:accent5>
        <a:srgbClr val="DEB408"/>
      </a:accent5>
      <a:accent6>
        <a:srgbClr val="DC7400"/>
      </a:accent6>
      <a:hlink>
        <a:srgbClr val="FD0014"/>
      </a:hlink>
      <a:folHlink>
        <a:srgbClr val="C20014"/>
      </a:folHlink>
    </a:clrScheme>
    <a:fontScheme name="HDS 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HDS 2011">
      <a:dk1>
        <a:sysClr val="windowText" lastClr="000000"/>
      </a:dk1>
      <a:lt1>
        <a:sysClr val="window" lastClr="FFFFFF"/>
      </a:lt1>
      <a:dk2>
        <a:srgbClr val="14AF9F"/>
      </a:dk2>
      <a:lt2>
        <a:srgbClr val="6D6E71"/>
      </a:lt2>
      <a:accent1>
        <a:srgbClr val="FD0014"/>
      </a:accent1>
      <a:accent2>
        <a:srgbClr val="C20014"/>
      </a:accent2>
      <a:accent3>
        <a:srgbClr val="009933"/>
      </a:accent3>
      <a:accent4>
        <a:srgbClr val="0073B2"/>
      </a:accent4>
      <a:accent5>
        <a:srgbClr val="DEB408"/>
      </a:accent5>
      <a:accent6>
        <a:srgbClr val="DC7400"/>
      </a:accent6>
      <a:hlink>
        <a:srgbClr val="FD0014"/>
      </a:hlink>
      <a:folHlink>
        <a:srgbClr val="C20014"/>
      </a:folHlink>
    </a:clrScheme>
    <a:fontScheme name="HDS 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hitachi-ppt-template (1)</Template>
  <TotalTime>1688</TotalTime>
  <Words>466</Words>
  <Application>Microsoft Office PowerPoint</Application>
  <PresentationFormat>On-screen Show (16:9)</PresentationFormat>
  <Paragraphs>83</Paragraphs>
  <Slides>16</Slides>
  <Notes>7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.AppleSystemUIFont</vt:lpstr>
      <vt:lpstr>Arial</vt:lpstr>
      <vt:lpstr>Calibri</vt:lpstr>
      <vt:lpstr>Calibri Light</vt:lpstr>
      <vt:lpstr>Calibri Regular</vt:lpstr>
      <vt:lpstr>HelveticaNeueLT Std</vt:lpstr>
      <vt:lpstr>Wingdings</vt:lpstr>
      <vt:lpstr>Blue Slide Master</vt:lpstr>
      <vt:lpstr>1_2017-hitachi-corporate-powerpoint-template</vt:lpstr>
      <vt:lpstr>1_Blue Slide Master</vt:lpstr>
      <vt:lpstr>2_Blue Slide Master</vt:lpstr>
      <vt:lpstr>White Slide Master</vt:lpstr>
      <vt:lpstr>Hands-on : London Air Quality</vt:lpstr>
      <vt:lpstr>Agenda</vt:lpstr>
      <vt:lpstr>Pentaho provides flexible management for end-to-end data flows…</vt:lpstr>
      <vt:lpstr>Problem Statement</vt:lpstr>
      <vt:lpstr>PowerPoint Presentation</vt:lpstr>
      <vt:lpstr>Why?</vt:lpstr>
      <vt:lpstr>Use Case Overview</vt:lpstr>
      <vt:lpstr>Data Source</vt:lpstr>
      <vt:lpstr>Collecting, Preparing and Blending</vt:lpstr>
      <vt:lpstr>Workshop Content</vt:lpstr>
      <vt:lpstr>You Should Have...</vt:lpstr>
      <vt:lpstr>You Will Have...</vt:lpstr>
      <vt:lpstr>Supporting materials</vt:lpstr>
      <vt:lpstr>Process &amp; Personas</vt:lpstr>
      <vt:lpstr>Extension Air Quality Prediction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 28pt Arial Bold</dc:title>
  <dc:creator>Kathleen Watson</dc:creator>
  <cp:lastModifiedBy>Harald Erb</cp:lastModifiedBy>
  <cp:revision>76</cp:revision>
  <dcterms:created xsi:type="dcterms:W3CDTF">2017-09-27T20:43:24Z</dcterms:created>
  <dcterms:modified xsi:type="dcterms:W3CDTF">2018-06-18T11:13:48Z</dcterms:modified>
</cp:coreProperties>
</file>